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3277-85AC-49EA-AA38-22E9591D99C9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0CD-BC4F-4B0B-B7DB-213A945946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812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3277-85AC-49EA-AA38-22E9591D99C9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0CD-BC4F-4B0B-B7DB-213A945946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509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3277-85AC-49EA-AA38-22E9591D99C9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0CD-BC4F-4B0B-B7DB-213A945946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552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3277-85AC-49EA-AA38-22E9591D99C9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0CD-BC4F-4B0B-B7DB-213A945946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291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3277-85AC-49EA-AA38-22E9591D99C9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0CD-BC4F-4B0B-B7DB-213A945946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606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3277-85AC-49EA-AA38-22E9591D99C9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0CD-BC4F-4B0B-B7DB-213A945946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63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3277-85AC-49EA-AA38-22E9591D99C9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0CD-BC4F-4B0B-B7DB-213A945946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390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3277-85AC-49EA-AA38-22E9591D99C9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0CD-BC4F-4B0B-B7DB-213A945946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475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3277-85AC-49EA-AA38-22E9591D99C9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0CD-BC4F-4B0B-B7DB-213A945946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249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3277-85AC-49EA-AA38-22E9591D99C9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0CD-BC4F-4B0B-B7DB-213A945946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7275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3277-85AC-49EA-AA38-22E9591D99C9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0CD-BC4F-4B0B-B7DB-213A945946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295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E3277-85AC-49EA-AA38-22E9591D99C9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E20CD-BC4F-4B0B-B7DB-213A945946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687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Kvíz</a:t>
            </a:r>
            <a:r>
              <a:rPr lang="sk-SK" baseline="0" dirty="0" smtClean="0"/>
              <a:t> o nástrahách IKT</a:t>
            </a:r>
            <a:endParaRPr lang="sk-SK" dirty="0"/>
          </a:p>
        </p:txBody>
      </p:sp>
      <p:sp>
        <p:nvSpPr>
          <p:cNvPr id="4" name="Šípka doprava 3">
            <a:hlinkClick r:id="" action="ppaction://hlinkshowjump?jump=nextslide"/>
          </p:cNvPr>
          <p:cNvSpPr/>
          <p:nvPr/>
        </p:nvSpPr>
        <p:spPr>
          <a:xfrm>
            <a:off x="8244408" y="120814"/>
            <a:ext cx="720080" cy="28803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431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Otázka č.1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Ako sa volá typ hry, v ktorej si vylepšujete postavu, a snažíte sa </a:t>
            </a:r>
            <a:r>
              <a:rPr lang="sk-SK" dirty="0" err="1" smtClean="0"/>
              <a:t>dosiahnúť</a:t>
            </a:r>
            <a:r>
              <a:rPr lang="sk-SK" dirty="0" smtClean="0"/>
              <a:t> </a:t>
            </a:r>
            <a:r>
              <a:rPr lang="sk-SK" dirty="0" err="1" smtClean="0"/>
              <a:t>vačší</a:t>
            </a:r>
            <a:r>
              <a:rPr lang="sk-SK" dirty="0" smtClean="0"/>
              <a:t> </a:t>
            </a:r>
            <a:r>
              <a:rPr lang="sk-SK" dirty="0" err="1" smtClean="0"/>
              <a:t>level</a:t>
            </a:r>
            <a:r>
              <a:rPr lang="sk-SK" dirty="0" smtClean="0"/>
              <a:t>.</a:t>
            </a:r>
            <a:endParaRPr lang="sk-SK" dirty="0"/>
          </a:p>
        </p:txBody>
      </p:sp>
      <p:sp>
        <p:nvSpPr>
          <p:cNvPr id="4" name="Šípka doprava 3">
            <a:hlinkClick r:id="" action="ppaction://hlinkshowjump?jump=nextslide"/>
          </p:cNvPr>
          <p:cNvSpPr/>
          <p:nvPr/>
        </p:nvSpPr>
        <p:spPr>
          <a:xfrm>
            <a:off x="8244408" y="120814"/>
            <a:ext cx="720080" cy="28803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Šípka doprava 4">
            <a:hlinkClick r:id="" action="ppaction://hlinkshowjump?jump=previousslide"/>
          </p:cNvPr>
          <p:cNvSpPr/>
          <p:nvPr/>
        </p:nvSpPr>
        <p:spPr>
          <a:xfrm rot="10800000">
            <a:off x="179512" y="129198"/>
            <a:ext cx="720080" cy="28803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Zaoblený obdĺžnik 5">
            <a:hlinkClick r:id="rId2" action="ppaction://hlinksldjump"/>
          </p:cNvPr>
          <p:cNvSpPr/>
          <p:nvPr/>
        </p:nvSpPr>
        <p:spPr>
          <a:xfrm>
            <a:off x="395536" y="5445224"/>
            <a:ext cx="2016224" cy="93610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MOBA</a:t>
            </a:r>
            <a:endParaRPr lang="sk-SK" dirty="0"/>
          </a:p>
        </p:txBody>
      </p:sp>
      <p:sp>
        <p:nvSpPr>
          <p:cNvPr id="7" name="Zaoblený obdĺžnik 6">
            <a:hlinkClick r:id="rId3" action="ppaction://hlinksldjump"/>
          </p:cNvPr>
          <p:cNvSpPr/>
          <p:nvPr/>
        </p:nvSpPr>
        <p:spPr>
          <a:xfrm>
            <a:off x="2555776" y="5445224"/>
            <a:ext cx="2016224" cy="93610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RPG</a:t>
            </a:r>
            <a:endParaRPr lang="sk-SK" dirty="0"/>
          </a:p>
        </p:txBody>
      </p:sp>
      <p:sp>
        <p:nvSpPr>
          <p:cNvPr id="8" name="Zaoblený obdĺžnik 7">
            <a:hlinkClick r:id="rId2" action="ppaction://hlinksldjump"/>
          </p:cNvPr>
          <p:cNvSpPr/>
          <p:nvPr/>
        </p:nvSpPr>
        <p:spPr>
          <a:xfrm>
            <a:off x="4716016" y="5445224"/>
            <a:ext cx="2016224" cy="93610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/>
              <a:t>Adventúra</a:t>
            </a:r>
            <a:endParaRPr lang="sk-SK" dirty="0"/>
          </a:p>
        </p:txBody>
      </p:sp>
      <p:sp>
        <p:nvSpPr>
          <p:cNvPr id="9" name="Zaoblený obdĺžnik 8">
            <a:hlinkClick r:id="rId2" action="ppaction://hlinksldjump"/>
          </p:cNvPr>
          <p:cNvSpPr/>
          <p:nvPr/>
        </p:nvSpPr>
        <p:spPr>
          <a:xfrm>
            <a:off x="6876256" y="5445224"/>
            <a:ext cx="2016224" cy="93610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/>
              <a:t>Shooter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3657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Otázka č.2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600201"/>
            <a:ext cx="8219256" cy="3556992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Čím</a:t>
            </a:r>
            <a:r>
              <a:rPr lang="pt-BR" b="1" dirty="0"/>
              <a:t> </a:t>
            </a:r>
            <a:r>
              <a:rPr lang="sk-SK" dirty="0"/>
              <a:t>s</a:t>
            </a:r>
            <a:r>
              <a:rPr lang="pt-BR" dirty="0" smtClean="0"/>
              <a:t>a</a:t>
            </a:r>
            <a:r>
              <a:rPr lang="pt-BR" b="1" dirty="0" smtClean="0"/>
              <a:t> </a:t>
            </a:r>
            <a:r>
              <a:rPr lang="pt-BR" dirty="0"/>
              <a:t>zaoberá organizácia Pegi </a:t>
            </a:r>
            <a:r>
              <a:rPr lang="pt-BR" dirty="0" smtClean="0"/>
              <a:t>?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A</a:t>
            </a:r>
            <a:r>
              <a:rPr lang="sk-SK" smtClean="0"/>
              <a:t>) </a:t>
            </a:r>
            <a:r>
              <a:rPr lang="sk-SK" dirty="0" smtClean="0"/>
              <a:t>Organizácia</a:t>
            </a:r>
            <a:r>
              <a:rPr lang="sk-SK" dirty="0"/>
              <a:t> oboznamujúca rodičov o hre.</a:t>
            </a:r>
          </a:p>
          <a:p>
            <a:pPr marL="0" indent="0">
              <a:buNone/>
            </a:pPr>
            <a:r>
              <a:rPr lang="sk-SK" dirty="0"/>
              <a:t>B</a:t>
            </a:r>
            <a:r>
              <a:rPr lang="sk-SK" dirty="0" smtClean="0"/>
              <a:t>) Mliekarenská</a:t>
            </a:r>
            <a:r>
              <a:rPr lang="sk-SK" dirty="0"/>
              <a:t> spoločnosť.</a:t>
            </a:r>
          </a:p>
          <a:p>
            <a:pPr marL="0" indent="0">
              <a:buNone/>
            </a:pPr>
            <a:r>
              <a:rPr lang="sk-SK" dirty="0"/>
              <a:t>C</a:t>
            </a:r>
            <a:r>
              <a:rPr lang="sk-SK" dirty="0" smtClean="0"/>
              <a:t>) Popredný</a:t>
            </a:r>
            <a:r>
              <a:rPr lang="sk-SK" dirty="0"/>
              <a:t> výrobca hier.</a:t>
            </a:r>
          </a:p>
          <a:p>
            <a:pPr marL="0" indent="0">
              <a:buNone/>
            </a:pPr>
            <a:r>
              <a:rPr lang="sk-SK" dirty="0" smtClean="0"/>
              <a:t>D) Trénovaním</a:t>
            </a:r>
            <a:r>
              <a:rPr lang="sk-SK" dirty="0"/>
              <a:t> býkov na španielske </a:t>
            </a:r>
            <a:r>
              <a:rPr lang="sk-SK" dirty="0" err="1"/>
              <a:t>ródeo</a:t>
            </a:r>
            <a:r>
              <a:rPr lang="sk-SK" dirty="0"/>
              <a:t>.</a:t>
            </a:r>
          </a:p>
          <a:p>
            <a:pPr marL="0" indent="0">
              <a:buNone/>
            </a:pPr>
            <a:endParaRPr lang="sk-SK" b="1" dirty="0"/>
          </a:p>
        </p:txBody>
      </p:sp>
      <p:sp>
        <p:nvSpPr>
          <p:cNvPr id="5" name="Šípka doprava 4">
            <a:hlinkClick r:id="rId2" action="ppaction://hlinksldjump"/>
          </p:cNvPr>
          <p:cNvSpPr/>
          <p:nvPr/>
        </p:nvSpPr>
        <p:spPr>
          <a:xfrm>
            <a:off x="8244408" y="120814"/>
            <a:ext cx="720080" cy="28803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Šípka doprava 5">
            <a:hlinkClick r:id="" action="ppaction://hlinkshowjump?jump=previousslide"/>
          </p:cNvPr>
          <p:cNvSpPr/>
          <p:nvPr/>
        </p:nvSpPr>
        <p:spPr>
          <a:xfrm rot="10800000">
            <a:off x="179512" y="129198"/>
            <a:ext cx="720080" cy="28803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Zaoblený obdĺžnik 10">
            <a:hlinkClick r:id="rId3" action="ppaction://hlinksldjump"/>
          </p:cNvPr>
          <p:cNvSpPr/>
          <p:nvPr/>
        </p:nvSpPr>
        <p:spPr>
          <a:xfrm>
            <a:off x="395536" y="5445224"/>
            <a:ext cx="2016224" cy="93610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12" name="Zaoblený obdĺžnik 11">
            <a:hlinkClick r:id="rId4" action="ppaction://hlinksldjump"/>
          </p:cNvPr>
          <p:cNvSpPr/>
          <p:nvPr/>
        </p:nvSpPr>
        <p:spPr>
          <a:xfrm>
            <a:off x="2555776" y="5445224"/>
            <a:ext cx="2016224" cy="93610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B</a:t>
            </a:r>
            <a:endParaRPr lang="sk-SK" dirty="0"/>
          </a:p>
        </p:txBody>
      </p:sp>
      <p:sp>
        <p:nvSpPr>
          <p:cNvPr id="13" name="Zaoblený obdĺžnik 12">
            <a:hlinkClick r:id="rId4" action="ppaction://hlinksldjump"/>
          </p:cNvPr>
          <p:cNvSpPr/>
          <p:nvPr/>
        </p:nvSpPr>
        <p:spPr>
          <a:xfrm>
            <a:off x="4716016" y="5445224"/>
            <a:ext cx="2016224" cy="93610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C</a:t>
            </a:r>
            <a:endParaRPr lang="sk-SK" dirty="0"/>
          </a:p>
        </p:txBody>
      </p:sp>
      <p:sp>
        <p:nvSpPr>
          <p:cNvPr id="14" name="Zaoblený obdĺžnik 13">
            <a:hlinkClick r:id="rId4" action="ppaction://hlinksldjump"/>
          </p:cNvPr>
          <p:cNvSpPr/>
          <p:nvPr/>
        </p:nvSpPr>
        <p:spPr>
          <a:xfrm>
            <a:off x="6876256" y="5445224"/>
            <a:ext cx="2016224" cy="93610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856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DOBRE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6" name="Picture 2" descr="http://parentables.howstuffworks.com/media/images/83663430-630x3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556792"/>
            <a:ext cx="8224821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Šípka doprava 4">
            <a:hlinkClick r:id="" action="ppaction://hlinkshowjump?jump=lastslideviewed"/>
          </p:cNvPr>
          <p:cNvSpPr/>
          <p:nvPr/>
        </p:nvSpPr>
        <p:spPr>
          <a:xfrm rot="10800000">
            <a:off x="179512" y="129198"/>
            <a:ext cx="720080" cy="28803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22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ZLE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2050" name="Picture 2" descr="http://danielsfunny.files.wordpress.com/2013/04/crying-k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4" y="1484783"/>
            <a:ext cx="7416824" cy="4942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Šípka doprava 4">
            <a:hlinkClick r:id="" action="ppaction://hlinkshowjump?jump=lastslideviewed"/>
          </p:cNvPr>
          <p:cNvSpPr/>
          <p:nvPr/>
        </p:nvSpPr>
        <p:spPr>
          <a:xfrm rot="10800000">
            <a:off x="179512" y="129198"/>
            <a:ext cx="720080" cy="28803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216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Vytvoril: Roland Fekete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1993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49</Words>
  <Application>Microsoft Office PowerPoint</Application>
  <PresentationFormat>Prezentácia na obrazovke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Kvíz o nástrahách IKT</vt:lpstr>
      <vt:lpstr>Otázka č.1</vt:lpstr>
      <vt:lpstr>Otázka č.2</vt:lpstr>
      <vt:lpstr>DOBRE</vt:lpstr>
      <vt:lpstr>ZLE</vt:lpstr>
      <vt:lpstr>Ďakujem za pozornosť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Kvíz o nástrahách IKT</dc:title>
  <dc:creator>PC5</dc:creator>
  <cp:lastModifiedBy>PC5</cp:lastModifiedBy>
  <cp:revision>6</cp:revision>
  <dcterms:created xsi:type="dcterms:W3CDTF">2014-03-10T10:51:06Z</dcterms:created>
  <dcterms:modified xsi:type="dcterms:W3CDTF">2014-03-17T11:08:30Z</dcterms:modified>
</cp:coreProperties>
</file>