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95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350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99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967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476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056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0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098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404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665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513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747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123EB-0212-4BA0-894F-E90BC7586A4A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55BF0-8640-45A9-8B93-49D71E1082A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473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Kvíz</a:t>
            </a:r>
            <a:r>
              <a:rPr lang="sk-SK" baseline="0" dirty="0" smtClean="0"/>
              <a:t> o nástrahách IKT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7568415" y="548680"/>
            <a:ext cx="792088" cy="576064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596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č.1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Kde sa môžeme najčastejšie stretnúť s netoleranciou na internete?</a:t>
            </a:r>
          </a:p>
          <a:p>
            <a:pPr marL="0" indent="0">
              <a:buNone/>
            </a:pPr>
            <a:r>
              <a:rPr lang="sk-SK" sz="2800" dirty="0"/>
              <a:t>	</a:t>
            </a:r>
            <a:r>
              <a:rPr lang="sk-SK" sz="2800" dirty="0" smtClean="0"/>
              <a:t>A)	Diskusie</a:t>
            </a:r>
          </a:p>
          <a:p>
            <a:pPr marL="0" indent="0">
              <a:buNone/>
            </a:pPr>
            <a:r>
              <a:rPr lang="sk-SK" sz="2800" dirty="0"/>
              <a:t>	</a:t>
            </a:r>
            <a:r>
              <a:rPr lang="sk-SK" sz="2800" dirty="0" smtClean="0"/>
              <a:t>B)	</a:t>
            </a:r>
            <a:r>
              <a:rPr lang="sk-SK" sz="2800" dirty="0" err="1" smtClean="0"/>
              <a:t>Čet</a:t>
            </a:r>
            <a:endParaRPr lang="sk-SK" sz="2800" dirty="0" smtClean="0"/>
          </a:p>
          <a:p>
            <a:pPr marL="0" indent="0">
              <a:buNone/>
            </a:pPr>
            <a:r>
              <a:rPr lang="sk-SK" sz="2800" dirty="0"/>
              <a:t>	</a:t>
            </a:r>
            <a:r>
              <a:rPr lang="sk-SK" sz="2800" dirty="0" smtClean="0"/>
              <a:t>C)	Rôzne </a:t>
            </a:r>
            <a:r>
              <a:rPr lang="sk-SK" sz="2800" dirty="0" err="1" smtClean="0"/>
              <a:t>webstránky</a:t>
            </a:r>
            <a:endParaRPr lang="sk-SK" sz="2800" dirty="0" smtClean="0"/>
          </a:p>
          <a:p>
            <a:pPr marL="0" indent="0">
              <a:buNone/>
            </a:pPr>
            <a:r>
              <a:rPr lang="sk-SK" sz="2800" dirty="0"/>
              <a:t>	</a:t>
            </a:r>
            <a:r>
              <a:rPr lang="sk-SK" sz="2800" dirty="0" smtClean="0"/>
              <a:t>D)	Iné</a:t>
            </a:r>
            <a:endParaRPr lang="sk-SK" sz="2800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7568415" y="548680"/>
            <a:ext cx="792088" cy="576064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ľava 4">
            <a:hlinkClick r:id="" action="ppaction://hlinkshowjump?jump=previousslide"/>
          </p:cNvPr>
          <p:cNvSpPr/>
          <p:nvPr/>
        </p:nvSpPr>
        <p:spPr>
          <a:xfrm>
            <a:off x="827584" y="548680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Zaoblený obdĺžnik 5">
            <a:hlinkClick r:id="rId2" action="ppaction://hlinksldjump"/>
          </p:cNvPr>
          <p:cNvSpPr/>
          <p:nvPr/>
        </p:nvSpPr>
        <p:spPr>
          <a:xfrm>
            <a:off x="1115616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 smtClean="0"/>
              <a:t>A</a:t>
            </a:r>
            <a:endParaRPr lang="sk-SK" sz="3200" dirty="0"/>
          </a:p>
        </p:txBody>
      </p:sp>
      <p:sp>
        <p:nvSpPr>
          <p:cNvPr id="7" name="Zaoblený obdĺžnik 6">
            <a:hlinkClick r:id="rId3" action="ppaction://hlinksldjump"/>
          </p:cNvPr>
          <p:cNvSpPr/>
          <p:nvPr/>
        </p:nvSpPr>
        <p:spPr>
          <a:xfrm>
            <a:off x="2891181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/>
              <a:t>B</a:t>
            </a:r>
          </a:p>
        </p:txBody>
      </p:sp>
      <p:sp>
        <p:nvSpPr>
          <p:cNvPr id="8" name="Zaoblený obdĺžnik 7">
            <a:hlinkClick r:id="rId2" action="ppaction://hlinksldjump"/>
          </p:cNvPr>
          <p:cNvSpPr/>
          <p:nvPr/>
        </p:nvSpPr>
        <p:spPr>
          <a:xfrm>
            <a:off x="4666746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 smtClean="0"/>
              <a:t>C</a:t>
            </a:r>
            <a:endParaRPr lang="sk-SK" sz="3200" dirty="0"/>
          </a:p>
        </p:txBody>
      </p:sp>
      <p:sp>
        <p:nvSpPr>
          <p:cNvPr id="9" name="Zaoblený obdĺžnik 8">
            <a:hlinkClick r:id="rId2" action="ppaction://hlinksldjump"/>
          </p:cNvPr>
          <p:cNvSpPr/>
          <p:nvPr/>
        </p:nvSpPr>
        <p:spPr>
          <a:xfrm>
            <a:off x="6442312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 smtClean="0"/>
              <a:t>D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26497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č.2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Vytrieďovanie </a:t>
            </a:r>
            <a:r>
              <a:rPr lang="sk-SK" dirty="0"/>
              <a:t>stránok, na ktorých by ste sa mohli stretnúť s netoleranciou sa nazýva</a:t>
            </a:r>
            <a:r>
              <a:rPr lang="sk-SK" dirty="0" smtClean="0"/>
              <a:t>:</a:t>
            </a:r>
            <a:endParaRPr lang="sk-SK" dirty="0"/>
          </a:p>
          <a:p>
            <a:pPr marL="0" indent="0">
              <a:buNone/>
            </a:pPr>
            <a:r>
              <a:rPr lang="sk-SK" sz="2800" dirty="0" smtClean="0"/>
              <a:t>	A)	Šikanovanie</a:t>
            </a:r>
          </a:p>
          <a:p>
            <a:pPr marL="0" indent="0">
              <a:buNone/>
            </a:pPr>
            <a:r>
              <a:rPr lang="sk-SK" sz="2800" dirty="0"/>
              <a:t>	</a:t>
            </a:r>
            <a:r>
              <a:rPr lang="sk-SK" sz="2800" dirty="0" smtClean="0"/>
              <a:t>B)	Výber hier</a:t>
            </a:r>
          </a:p>
          <a:p>
            <a:pPr marL="0" indent="0">
              <a:buNone/>
            </a:pPr>
            <a:r>
              <a:rPr lang="sk-SK" sz="2800" dirty="0" smtClean="0"/>
              <a:t>	C)	Filtrovanie</a:t>
            </a:r>
          </a:p>
          <a:p>
            <a:pPr marL="0" indent="0">
              <a:buNone/>
            </a:pPr>
            <a:r>
              <a:rPr lang="sk-SK" sz="2800" dirty="0"/>
              <a:t>	</a:t>
            </a:r>
            <a:r>
              <a:rPr lang="sk-SK" sz="2800" dirty="0" smtClean="0"/>
              <a:t>D)	Urážanie</a:t>
            </a:r>
          </a:p>
        </p:txBody>
      </p:sp>
      <p:sp>
        <p:nvSpPr>
          <p:cNvPr id="4" name="Šípka doprava 3">
            <a:hlinkClick r:id="rId2" action="ppaction://hlinksldjump"/>
          </p:cNvPr>
          <p:cNvSpPr/>
          <p:nvPr/>
        </p:nvSpPr>
        <p:spPr>
          <a:xfrm>
            <a:off x="7568415" y="548680"/>
            <a:ext cx="792088" cy="576064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Šípka doľava 6">
            <a:hlinkClick r:id="" action="ppaction://hlinkshowjump?jump=previousslide"/>
          </p:cNvPr>
          <p:cNvSpPr/>
          <p:nvPr/>
        </p:nvSpPr>
        <p:spPr>
          <a:xfrm>
            <a:off x="827584" y="548680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Zaoblený obdĺžnik 5">
            <a:hlinkClick r:id="rId3" action="ppaction://hlinksldjump"/>
          </p:cNvPr>
          <p:cNvSpPr/>
          <p:nvPr/>
        </p:nvSpPr>
        <p:spPr>
          <a:xfrm>
            <a:off x="1115616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 smtClean="0"/>
              <a:t>A</a:t>
            </a:r>
            <a:endParaRPr lang="sk-SK" sz="3200" dirty="0"/>
          </a:p>
        </p:txBody>
      </p:sp>
      <p:sp>
        <p:nvSpPr>
          <p:cNvPr id="12" name="Zaoblený obdĺžnik 11">
            <a:hlinkClick r:id="rId3" action="ppaction://hlinksldjump"/>
          </p:cNvPr>
          <p:cNvSpPr/>
          <p:nvPr/>
        </p:nvSpPr>
        <p:spPr>
          <a:xfrm>
            <a:off x="2891181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/>
              <a:t>B</a:t>
            </a:r>
          </a:p>
        </p:txBody>
      </p:sp>
      <p:sp>
        <p:nvSpPr>
          <p:cNvPr id="13" name="Zaoblený obdĺžnik 12">
            <a:hlinkClick r:id="rId4" action="ppaction://hlinksldjump"/>
          </p:cNvPr>
          <p:cNvSpPr/>
          <p:nvPr/>
        </p:nvSpPr>
        <p:spPr>
          <a:xfrm>
            <a:off x="4666746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 smtClean="0"/>
              <a:t>C</a:t>
            </a:r>
            <a:endParaRPr lang="sk-SK" sz="3200" dirty="0"/>
          </a:p>
        </p:txBody>
      </p:sp>
      <p:sp>
        <p:nvSpPr>
          <p:cNvPr id="14" name="Zaoblený obdĺžnik 13">
            <a:hlinkClick r:id="rId3" action="ppaction://hlinksldjump"/>
          </p:cNvPr>
          <p:cNvSpPr/>
          <p:nvPr/>
        </p:nvSpPr>
        <p:spPr>
          <a:xfrm>
            <a:off x="6442312" y="5517232"/>
            <a:ext cx="115212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dirty="0" smtClean="0"/>
              <a:t>D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44840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DOBRE</a:t>
            </a:r>
            <a:endParaRPr lang="sk-SK" dirty="0"/>
          </a:p>
        </p:txBody>
      </p:sp>
      <p:pic>
        <p:nvPicPr>
          <p:cNvPr id="8" name="Zástupný symbol obsah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" y="2047081"/>
            <a:ext cx="5461000" cy="3632200"/>
          </a:xfrm>
        </p:spPr>
      </p:pic>
      <p:sp>
        <p:nvSpPr>
          <p:cNvPr id="7" name="Šípka doľava 6">
            <a:hlinkClick r:id="" action="ppaction://hlinkshowjump?jump=lastslideviewed"/>
          </p:cNvPr>
          <p:cNvSpPr/>
          <p:nvPr/>
        </p:nvSpPr>
        <p:spPr>
          <a:xfrm>
            <a:off x="827584" y="548680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528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ZLE</a:t>
            </a:r>
            <a:endParaRPr lang="sk-SK" dirty="0"/>
          </a:p>
        </p:txBody>
      </p:sp>
      <p:pic>
        <p:nvPicPr>
          <p:cNvPr id="8" name="Zástupný symbol obsah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132856"/>
            <a:ext cx="3303811" cy="3303811"/>
          </a:xfrm>
        </p:spPr>
      </p:pic>
      <p:sp>
        <p:nvSpPr>
          <p:cNvPr id="7" name="Šípka doľava 6">
            <a:hlinkClick r:id="" action="ppaction://hlinkshowjump?jump=lastslideviewed"/>
          </p:cNvPr>
          <p:cNvSpPr/>
          <p:nvPr/>
        </p:nvSpPr>
        <p:spPr>
          <a:xfrm>
            <a:off x="827584" y="548680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228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Poďakovanie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dirty="0" smtClean="0"/>
              <a:t>Autor</a:t>
            </a:r>
            <a:r>
              <a:rPr lang="sk-SK" dirty="0" smtClean="0"/>
              <a:t>: Pavol </a:t>
            </a:r>
            <a:r>
              <a:rPr lang="sk-SK" dirty="0" err="1" smtClean="0"/>
              <a:t>Szepsi</a:t>
            </a:r>
            <a:endParaRPr lang="sk-SK" dirty="0"/>
          </a:p>
        </p:txBody>
      </p:sp>
      <p:sp>
        <p:nvSpPr>
          <p:cNvPr id="7" name="Šípka doľava 6">
            <a:hlinkClick r:id="rId2" action="ppaction://hlinksldjump"/>
          </p:cNvPr>
          <p:cNvSpPr/>
          <p:nvPr/>
        </p:nvSpPr>
        <p:spPr>
          <a:xfrm>
            <a:off x="827584" y="548680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406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</TotalTime>
  <Words>44</Words>
  <Application>Microsoft Office PowerPoint</Application>
  <PresentationFormat>Prezentácia na obrazovke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Kvíz o nástrahách IKT</vt:lpstr>
      <vt:lpstr>Otázka č.1</vt:lpstr>
      <vt:lpstr>Otázka č.2</vt:lpstr>
      <vt:lpstr>DOBRE</vt:lpstr>
      <vt:lpstr>ZLE</vt:lpstr>
      <vt:lpstr>Poďakovanie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o nástrahách IKT</dc:title>
  <dc:creator>ziak</dc:creator>
  <cp:lastModifiedBy>ziak</cp:lastModifiedBy>
  <cp:revision>10</cp:revision>
  <dcterms:created xsi:type="dcterms:W3CDTF">2014-03-10T10:51:18Z</dcterms:created>
  <dcterms:modified xsi:type="dcterms:W3CDTF">2014-03-17T11:05:07Z</dcterms:modified>
</cp:coreProperties>
</file>