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9F21-5639-495E-B2C6-B8E1AA3C8386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E3C889-6ED5-4B6D-87BD-3A5632D91481}" type="slidenum">
              <a:rPr lang="sk-SK" smtClean="0"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9F21-5639-495E-B2C6-B8E1AA3C8386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C889-6ED5-4B6D-87BD-3A5632D9148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9F21-5639-495E-B2C6-B8E1AA3C8386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C889-6ED5-4B6D-87BD-3A5632D9148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9F21-5639-495E-B2C6-B8E1AA3C8386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C889-6ED5-4B6D-87BD-3A5632D9148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9F21-5639-495E-B2C6-B8E1AA3C8386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C889-6ED5-4B6D-87BD-3A5632D91481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9F21-5639-495E-B2C6-B8E1AA3C8386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C889-6ED5-4B6D-87BD-3A5632D91481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9F21-5639-495E-B2C6-B8E1AA3C8386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C889-6ED5-4B6D-87BD-3A5632D91481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9F21-5639-495E-B2C6-B8E1AA3C8386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C889-6ED5-4B6D-87BD-3A5632D9148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9F21-5639-495E-B2C6-B8E1AA3C8386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C889-6ED5-4B6D-87BD-3A5632D9148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9F21-5639-495E-B2C6-B8E1AA3C8386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C889-6ED5-4B6D-87BD-3A5632D9148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9F21-5639-495E-B2C6-B8E1AA3C8386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C889-6ED5-4B6D-87BD-3A5632D9148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0A99F21-5639-495E-B2C6-B8E1AA3C8386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FE3C889-6ED5-4B6D-87BD-3A5632D91481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Kvíz</a:t>
            </a:r>
            <a:r>
              <a:rPr lang="sk-SK" baseline="0" dirty="0" smtClean="0"/>
              <a:t> o nástrahách IKT</a:t>
            </a:r>
            <a:endParaRPr lang="sk-SK" dirty="0"/>
          </a:p>
        </p:txBody>
      </p:sp>
      <p:sp>
        <p:nvSpPr>
          <p:cNvPr id="4" name="Šípka doprava 3">
            <a:hlinkClick r:id="" action="ppaction://hlinkshowjump?jump=nextslide"/>
          </p:cNvPr>
          <p:cNvSpPr/>
          <p:nvPr/>
        </p:nvSpPr>
        <p:spPr>
          <a:xfrm>
            <a:off x="8316416" y="332656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343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Otázka č.1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37534" y="162495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k-SK" b="1" dirty="0" smtClean="0"/>
              <a:t>Ako </a:t>
            </a:r>
            <a:r>
              <a:rPr lang="sk-SK" b="1" dirty="0"/>
              <a:t>znie odborný názov na násilne alebo sexuálne útoky na obete nahrávane na mobilný telefón </a:t>
            </a:r>
            <a:r>
              <a:rPr lang="sk-SK" b="1" dirty="0" smtClean="0"/>
              <a:t>?</a:t>
            </a:r>
          </a:p>
          <a:p>
            <a:pPr marL="0" indent="0">
              <a:buNone/>
            </a:pPr>
            <a:endParaRPr lang="sk-SK" b="1" dirty="0"/>
          </a:p>
          <a:p>
            <a:pPr marL="0" lvl="0" indent="0">
              <a:buNone/>
            </a:pPr>
            <a:r>
              <a:rPr lang="sk-SK" dirty="0" smtClean="0"/>
              <a:t>A) </a:t>
            </a:r>
            <a:r>
              <a:rPr lang="sk-SK" dirty="0" err="1" smtClean="0"/>
              <a:t>kyberšikanovanie</a:t>
            </a:r>
            <a:endParaRPr lang="sk-SK" dirty="0"/>
          </a:p>
          <a:p>
            <a:pPr marL="0" lvl="0" indent="0">
              <a:buNone/>
            </a:pPr>
            <a:r>
              <a:rPr lang="sk-SK" dirty="0" smtClean="0"/>
              <a:t>B) happy </a:t>
            </a:r>
            <a:r>
              <a:rPr lang="sk-SK" dirty="0" err="1" smtClean="0"/>
              <a:t>slapping</a:t>
            </a:r>
            <a:endParaRPr lang="sk-SK" dirty="0"/>
          </a:p>
          <a:p>
            <a:pPr marL="0" lvl="0" indent="0">
              <a:buNone/>
            </a:pPr>
            <a:r>
              <a:rPr lang="sk-SK" dirty="0" smtClean="0"/>
              <a:t>C) šikanovanie</a:t>
            </a:r>
            <a:endParaRPr lang="sk-SK" dirty="0"/>
          </a:p>
          <a:p>
            <a:pPr marL="0" indent="0">
              <a:buNone/>
            </a:pPr>
            <a:r>
              <a:rPr lang="sk-SK" dirty="0" smtClean="0"/>
              <a:t>D) kybernetické prenasledovanie</a:t>
            </a:r>
            <a:endParaRPr lang="sk-SK" dirty="0"/>
          </a:p>
        </p:txBody>
      </p:sp>
      <p:sp>
        <p:nvSpPr>
          <p:cNvPr id="4" name="Šípka doprava 3">
            <a:hlinkClick r:id="" action="ppaction://hlinkshowjump?jump=nextslide"/>
          </p:cNvPr>
          <p:cNvSpPr/>
          <p:nvPr/>
        </p:nvSpPr>
        <p:spPr>
          <a:xfrm>
            <a:off x="8316416" y="332656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Šípka doľava 4">
            <a:hlinkClick r:id="" action="ppaction://hlinkshowjump?jump=previousslide"/>
          </p:cNvPr>
          <p:cNvSpPr/>
          <p:nvPr/>
        </p:nvSpPr>
        <p:spPr>
          <a:xfrm>
            <a:off x="467544" y="332656"/>
            <a:ext cx="489204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AutoShape 2" descr="https://encrypted-tbn2.gstatic.com/images?q=tbn:ANd9GcRDmNqP5EsWj0s8ArCsw2yVi_lkQWhJUL99FipUu8oV282WCs50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7" name="Obdĺžnik 6">
            <a:hlinkClick r:id="rId2" action="ppaction://hlinksldjump"/>
          </p:cNvPr>
          <p:cNvSpPr/>
          <p:nvPr/>
        </p:nvSpPr>
        <p:spPr>
          <a:xfrm>
            <a:off x="787994" y="5602330"/>
            <a:ext cx="759669" cy="562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10" name="Obdĺžnik 9">
            <a:hlinkClick r:id="rId2" action="ppaction://hlinksldjump"/>
          </p:cNvPr>
          <p:cNvSpPr/>
          <p:nvPr/>
        </p:nvSpPr>
        <p:spPr>
          <a:xfrm>
            <a:off x="3995936" y="5599985"/>
            <a:ext cx="750393" cy="5653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C</a:t>
            </a:r>
            <a:endParaRPr lang="sk-SK" dirty="0"/>
          </a:p>
        </p:txBody>
      </p:sp>
      <p:sp>
        <p:nvSpPr>
          <p:cNvPr id="11" name="Obdĺžnik 10">
            <a:hlinkClick r:id="rId2" action="ppaction://hlinksldjump"/>
          </p:cNvPr>
          <p:cNvSpPr/>
          <p:nvPr/>
        </p:nvSpPr>
        <p:spPr>
          <a:xfrm>
            <a:off x="5508104" y="5587942"/>
            <a:ext cx="720080" cy="562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D</a:t>
            </a:r>
            <a:endParaRPr lang="sk-SK" dirty="0"/>
          </a:p>
        </p:txBody>
      </p:sp>
      <p:sp>
        <p:nvSpPr>
          <p:cNvPr id="12" name="Obdĺžnik 11">
            <a:hlinkClick r:id="rId3" action="ppaction://hlinksldjump"/>
          </p:cNvPr>
          <p:cNvSpPr/>
          <p:nvPr/>
        </p:nvSpPr>
        <p:spPr>
          <a:xfrm>
            <a:off x="2411760" y="5587942"/>
            <a:ext cx="714327" cy="565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7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Otázka č.</a:t>
            </a:r>
            <a:r>
              <a:rPr lang="sk-SK" baseline="0" dirty="0" smtClean="0"/>
              <a:t>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Čo je to </a:t>
            </a:r>
            <a:r>
              <a:rPr lang="sk-SK" dirty="0" err="1"/>
              <a:t>cyberstalking</a:t>
            </a:r>
            <a:r>
              <a:rPr lang="sk-SK" dirty="0" smtClean="0"/>
              <a:t>?</a:t>
            </a:r>
          </a:p>
          <a:p>
            <a:pPr marL="0" indent="0">
              <a:buNone/>
            </a:pPr>
            <a:endParaRPr lang="sk-SK" dirty="0"/>
          </a:p>
          <a:p>
            <a:pPr marL="457200" indent="-457200">
              <a:buAutoNum type="alphaUcParenR"/>
            </a:pPr>
            <a:r>
              <a:rPr lang="sk-SK" dirty="0" smtClean="0"/>
              <a:t>Kybernetické prenasledovanie</a:t>
            </a:r>
            <a:endParaRPr lang="sk-SK" dirty="0"/>
          </a:p>
          <a:p>
            <a:pPr marL="0" indent="0">
              <a:buNone/>
            </a:pPr>
            <a:r>
              <a:rPr lang="sk-SK" dirty="0" smtClean="0"/>
              <a:t>B) Kybernetické </a:t>
            </a:r>
            <a:r>
              <a:rPr lang="sk-SK" dirty="0"/>
              <a:t>urážanie</a:t>
            </a:r>
          </a:p>
          <a:p>
            <a:pPr marL="0" indent="0">
              <a:buNone/>
            </a:pPr>
            <a:r>
              <a:rPr lang="sk-SK" dirty="0" smtClean="0"/>
              <a:t>C) Kybernetické </a:t>
            </a:r>
            <a:r>
              <a:rPr lang="sk-SK" dirty="0"/>
              <a:t>sledovanie</a:t>
            </a:r>
          </a:p>
          <a:p>
            <a:pPr marL="0" indent="0">
              <a:buNone/>
            </a:pPr>
            <a:r>
              <a:rPr lang="sk-SK" dirty="0" smtClean="0"/>
              <a:t>D) Kybernetické </a:t>
            </a:r>
            <a:r>
              <a:rPr lang="sk-SK" dirty="0"/>
              <a:t>vyhrážanie</a:t>
            </a:r>
            <a:endParaRPr lang="sk-SK" dirty="0"/>
          </a:p>
        </p:txBody>
      </p:sp>
      <p:sp>
        <p:nvSpPr>
          <p:cNvPr id="4" name="Šípka doprava 3">
            <a:hlinkClick r:id="rId2" action="ppaction://hlinksldjump"/>
          </p:cNvPr>
          <p:cNvSpPr/>
          <p:nvPr/>
        </p:nvSpPr>
        <p:spPr>
          <a:xfrm>
            <a:off x="8316416" y="332656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Šípka doľava 4">
            <a:hlinkClick r:id="" action="ppaction://hlinkshowjump?jump=previousslide"/>
          </p:cNvPr>
          <p:cNvSpPr/>
          <p:nvPr/>
        </p:nvSpPr>
        <p:spPr>
          <a:xfrm>
            <a:off x="467544" y="332656"/>
            <a:ext cx="489204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>
            <a:hlinkClick r:id="rId3" action="ppaction://hlinksldjump"/>
          </p:cNvPr>
          <p:cNvSpPr/>
          <p:nvPr/>
        </p:nvSpPr>
        <p:spPr>
          <a:xfrm>
            <a:off x="750871" y="5259992"/>
            <a:ext cx="914400" cy="698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7" name="Obdĺžnik 6">
            <a:hlinkClick r:id="rId4" action="ppaction://hlinksldjump"/>
          </p:cNvPr>
          <p:cNvSpPr/>
          <p:nvPr/>
        </p:nvSpPr>
        <p:spPr>
          <a:xfrm>
            <a:off x="2264607" y="5259992"/>
            <a:ext cx="914400" cy="698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B</a:t>
            </a:r>
            <a:endParaRPr lang="sk-SK" dirty="0"/>
          </a:p>
        </p:txBody>
      </p:sp>
      <p:sp>
        <p:nvSpPr>
          <p:cNvPr id="8" name="Obdĺžnik 7">
            <a:hlinkClick r:id="rId4" action="ppaction://hlinksldjump"/>
          </p:cNvPr>
          <p:cNvSpPr/>
          <p:nvPr/>
        </p:nvSpPr>
        <p:spPr>
          <a:xfrm>
            <a:off x="3778343" y="5259992"/>
            <a:ext cx="914400" cy="698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C</a:t>
            </a:r>
            <a:endParaRPr lang="sk-SK" dirty="0"/>
          </a:p>
        </p:txBody>
      </p:sp>
      <p:sp>
        <p:nvSpPr>
          <p:cNvPr id="9" name="Obdĺžnik 8">
            <a:hlinkClick r:id="rId4" action="ppaction://hlinksldjump"/>
          </p:cNvPr>
          <p:cNvSpPr/>
          <p:nvPr/>
        </p:nvSpPr>
        <p:spPr>
          <a:xfrm>
            <a:off x="5292080" y="5266568"/>
            <a:ext cx="914400" cy="698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1028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DOBRE</a:t>
            </a:r>
            <a:endParaRPr lang="sk-SK" dirty="0"/>
          </a:p>
        </p:txBody>
      </p:sp>
      <p:sp>
        <p:nvSpPr>
          <p:cNvPr id="3" name="Šípka doprava 2">
            <a:hlinkClick r:id="" action="ppaction://hlinkshowjump?jump=lastslideviewed"/>
          </p:cNvPr>
          <p:cNvSpPr/>
          <p:nvPr/>
        </p:nvSpPr>
        <p:spPr>
          <a:xfrm rot="10800000">
            <a:off x="395536" y="3326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5" name="Picture 6" descr="http://plnielanu.zoznam.sk/o/10883/pic/3/a/0/4/foto--santa-dieta-7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348880"/>
            <a:ext cx="3769792" cy="281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99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ZLE</a:t>
            </a:r>
            <a:endParaRPr lang="sk-SK" dirty="0"/>
          </a:p>
        </p:txBody>
      </p:sp>
      <p:sp>
        <p:nvSpPr>
          <p:cNvPr id="4" name="Šípka doprava 3">
            <a:hlinkClick r:id="" action="ppaction://hlinkshowjump?jump=lastslideviewed"/>
          </p:cNvPr>
          <p:cNvSpPr/>
          <p:nvPr/>
        </p:nvSpPr>
        <p:spPr>
          <a:xfrm rot="10800000">
            <a:off x="467544" y="3326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5" name="Picture 4" descr="http://ouilucenec.edupage.org/files/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629240"/>
            <a:ext cx="3895568" cy="291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17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Poďakovanie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                                  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                                                        Autor : Michal </a:t>
            </a:r>
            <a:r>
              <a:rPr lang="sk-SK" dirty="0" err="1" smtClean="0"/>
              <a:t>Szabó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311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íva">
  <a:themeElements>
    <a:clrScheme name="Exekutíva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ív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í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46</TotalTime>
  <Words>74</Words>
  <Application>Microsoft Office PowerPoint</Application>
  <PresentationFormat>Prezentácia na obrazovke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Exekutíva</vt:lpstr>
      <vt:lpstr>Kvíz o nástrahách IKT</vt:lpstr>
      <vt:lpstr>Otázka č.1</vt:lpstr>
      <vt:lpstr>Otázka č.2</vt:lpstr>
      <vt:lpstr>DOBRE</vt:lpstr>
      <vt:lpstr>ZLE</vt:lpstr>
      <vt:lpstr>Poďakovanie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Kvíz o nástrahách IKT</dc:title>
  <dc:creator>PC3</dc:creator>
  <cp:lastModifiedBy>PC3</cp:lastModifiedBy>
  <cp:revision>8</cp:revision>
  <dcterms:created xsi:type="dcterms:W3CDTF">2014-03-10T10:51:37Z</dcterms:created>
  <dcterms:modified xsi:type="dcterms:W3CDTF">2014-03-17T11:09:24Z</dcterms:modified>
</cp:coreProperties>
</file>