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72" d="100"/>
          <a:sy n="72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E55B2-50AC-4817-BB06-3FB5C44D82D2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460F2-FA96-4918-8D78-C49CF1E73C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828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460F2-FA96-4918-8D78-C49CF1E73C51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3008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516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219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035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103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0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83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878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919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8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110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351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B45FB-4AF4-483E-9F15-0049C76E1DF3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EC7F8-9667-4577-B384-CCEE3F40FF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609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Kvíz o nástrahách IKT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7596336" y="476672"/>
            <a:ext cx="648072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620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sk-SK" dirty="0" smtClean="0"/>
              <a:t>Otázka číslo 1.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Čo je peer-to-peer sieť? 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b="1" dirty="0" smtClean="0"/>
              <a:t>           program na sťahovanie dát</a:t>
            </a:r>
          </a:p>
          <a:p>
            <a:pPr marL="0" indent="0">
              <a:buNone/>
            </a:pPr>
            <a:r>
              <a:rPr lang="sk-SK" b="1" dirty="0" smtClean="0"/>
              <a:t>           program na odosielanie dát</a:t>
            </a:r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program umožňujúci výmenu súborov</a:t>
            </a:r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program umožňujúci otváranie súborov</a:t>
            </a:r>
            <a:endParaRPr lang="sk-SK" b="1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7596336" y="476672"/>
            <a:ext cx="648072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>
            <a:hlinkClick r:id="rId2" action="ppaction://hlinksldjump"/>
          </p:cNvPr>
          <p:cNvSpPr/>
          <p:nvPr/>
        </p:nvSpPr>
        <p:spPr>
          <a:xfrm>
            <a:off x="827584" y="2867675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8" name="Obdĺžnik 7">
            <a:hlinkClick r:id="rId2" action="ppaction://hlinksldjump"/>
          </p:cNvPr>
          <p:cNvSpPr/>
          <p:nvPr/>
        </p:nvSpPr>
        <p:spPr>
          <a:xfrm>
            <a:off x="827584" y="3452123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B</a:t>
            </a:r>
          </a:p>
        </p:txBody>
      </p:sp>
      <p:sp>
        <p:nvSpPr>
          <p:cNvPr id="9" name="Obdĺžnik 8">
            <a:hlinkClick r:id="rId3" action="ppaction://hlinksldjump"/>
          </p:cNvPr>
          <p:cNvSpPr/>
          <p:nvPr/>
        </p:nvSpPr>
        <p:spPr>
          <a:xfrm>
            <a:off x="827584" y="4019803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C</a:t>
            </a:r>
          </a:p>
        </p:txBody>
      </p:sp>
      <p:sp>
        <p:nvSpPr>
          <p:cNvPr id="10" name="Obdĺžnik 9">
            <a:hlinkClick r:id="rId2" action="ppaction://hlinksldjump"/>
          </p:cNvPr>
          <p:cNvSpPr/>
          <p:nvPr/>
        </p:nvSpPr>
        <p:spPr>
          <a:xfrm>
            <a:off x="827584" y="4595867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9208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číslo 2.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Ako sa označuje </a:t>
            </a:r>
            <a:r>
              <a:rPr lang="sk-SK" dirty="0"/>
              <a:t>činnosť, pri </a:t>
            </a:r>
            <a:r>
              <a:rPr lang="sk-SK" dirty="0" smtClean="0"/>
              <a:t>ktorej sa podvodník snaží </a:t>
            </a:r>
            <a:r>
              <a:rPr lang="sk-SK" dirty="0"/>
              <a:t>vylákať od používateľov </a:t>
            </a:r>
            <a:r>
              <a:rPr lang="sk-SK" dirty="0" smtClean="0"/>
              <a:t>rôzne  heslá </a:t>
            </a:r>
            <a:r>
              <a:rPr lang="sk-SK" dirty="0" smtClean="0"/>
              <a:t>?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            </a:t>
            </a:r>
            <a:r>
              <a:rPr lang="sk-SK" b="1" dirty="0" err="1" smtClean="0"/>
              <a:t>ClickJacking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            </a:t>
            </a:r>
            <a:r>
              <a:rPr lang="sk-SK" b="1" dirty="0" err="1" smtClean="0"/>
              <a:t>Phishing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            </a:t>
            </a:r>
            <a:r>
              <a:rPr lang="sk-SK" b="1" dirty="0" err="1" smtClean="0"/>
              <a:t>Download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       </a:t>
            </a:r>
            <a:r>
              <a:rPr lang="sk-SK" b="1" dirty="0" err="1" smtClean="0"/>
              <a:t>Hacking</a:t>
            </a:r>
            <a:endParaRPr lang="sk-SK" dirty="0"/>
          </a:p>
        </p:txBody>
      </p:sp>
      <p:sp>
        <p:nvSpPr>
          <p:cNvPr id="4" name="Šípka doprava 3">
            <a:hlinkClick r:id="rId3" action="ppaction://hlinksldjump"/>
          </p:cNvPr>
          <p:cNvSpPr/>
          <p:nvPr/>
        </p:nvSpPr>
        <p:spPr>
          <a:xfrm>
            <a:off x="7956059" y="440668"/>
            <a:ext cx="648072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 doprava 5">
            <a:hlinkClick r:id="" action="ppaction://hlinkshowjump?jump=nextslide"/>
          </p:cNvPr>
          <p:cNvSpPr/>
          <p:nvPr/>
        </p:nvSpPr>
        <p:spPr>
          <a:xfrm rot="10800000">
            <a:off x="611560" y="440668"/>
            <a:ext cx="648072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>
            <a:hlinkClick r:id="rId4" action="ppaction://hlinksldjump"/>
          </p:cNvPr>
          <p:cNvSpPr/>
          <p:nvPr/>
        </p:nvSpPr>
        <p:spPr>
          <a:xfrm>
            <a:off x="867779" y="320263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8" name="Obdĺžnik 7">
            <a:hlinkClick r:id="rId4" action="ppaction://hlinksldjump"/>
          </p:cNvPr>
          <p:cNvSpPr/>
          <p:nvPr/>
        </p:nvSpPr>
        <p:spPr>
          <a:xfrm>
            <a:off x="867779" y="5019937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</a:t>
            </a:r>
          </a:p>
        </p:txBody>
      </p:sp>
      <p:sp>
        <p:nvSpPr>
          <p:cNvPr id="9" name="Obdĺžnik 8">
            <a:hlinkClick r:id="rId4" action="ppaction://hlinksldjump"/>
          </p:cNvPr>
          <p:cNvSpPr/>
          <p:nvPr/>
        </p:nvSpPr>
        <p:spPr>
          <a:xfrm>
            <a:off x="867779" y="4414168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0" name="Obdĺžnik 9">
            <a:hlinkClick r:id="rId5" action="ppaction://hlinksldjump"/>
          </p:cNvPr>
          <p:cNvSpPr/>
          <p:nvPr/>
        </p:nvSpPr>
        <p:spPr>
          <a:xfrm>
            <a:off x="867779" y="3808399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156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DOBRE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555" y="1196752"/>
            <a:ext cx="6768752" cy="507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hlinkClick r:id="" action="ppaction://hlinkshowjump?jump=lastslideviewed"/>
          </p:cNvPr>
          <p:cNvSpPr/>
          <p:nvPr/>
        </p:nvSpPr>
        <p:spPr>
          <a:xfrm>
            <a:off x="7092280" y="476672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Spä</a:t>
            </a:r>
            <a:r>
              <a:rPr lang="sk-SK" dirty="0"/>
              <a:t>ť</a:t>
            </a:r>
          </a:p>
        </p:txBody>
      </p:sp>
    </p:spTree>
    <p:extLst>
      <p:ext uri="{BB962C8B-B14F-4D97-AF65-F5344CB8AC3E}">
        <p14:creationId xmlns:p14="http://schemas.microsoft.com/office/powerpoint/2010/main" val="188723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ZLE</a:t>
            </a:r>
            <a:endParaRPr lang="sk-SK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28800"/>
            <a:ext cx="4453086" cy="4453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ĺžnik 4">
            <a:hlinkClick r:id="" action="ppaction://hlinkshowjump?jump=lastslideviewed"/>
          </p:cNvPr>
          <p:cNvSpPr/>
          <p:nvPr/>
        </p:nvSpPr>
        <p:spPr>
          <a:xfrm>
            <a:off x="7092280" y="476672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Spä</a:t>
            </a:r>
            <a:r>
              <a:rPr lang="sk-SK" dirty="0"/>
              <a:t>ť</a:t>
            </a:r>
          </a:p>
        </p:txBody>
      </p:sp>
    </p:spTree>
    <p:extLst>
      <p:ext uri="{BB962C8B-B14F-4D97-AF65-F5344CB8AC3E}">
        <p14:creationId xmlns:p14="http://schemas.microsoft.com/office/powerpoint/2010/main" val="317386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Ďakujem</a:t>
            </a:r>
            <a:r>
              <a:rPr lang="sk-SK" baseline="0" dirty="0" smtClean="0"/>
              <a:t> za </a:t>
            </a:r>
            <a:r>
              <a:rPr lang="sk-SK" baseline="0" dirty="0" smtClean="0"/>
              <a:t>pozornosť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Vytvoril: Matej </a:t>
            </a:r>
            <a:r>
              <a:rPr lang="sk-SK" dirty="0" err="1"/>
              <a:t>Š</a:t>
            </a:r>
            <a:r>
              <a:rPr lang="sk-SK" dirty="0" err="1" smtClean="0"/>
              <a:t>melko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627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81</Words>
  <Application>Microsoft Office PowerPoint</Application>
  <PresentationFormat>Prezentácia na obrazovke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Kvíz o nástrahách IKT</vt:lpstr>
      <vt:lpstr>Otázka číslo 1.</vt:lpstr>
      <vt:lpstr>Otázka číslo 2.</vt:lpstr>
      <vt:lpstr>DOBRE</vt:lpstr>
      <vt:lpstr>ZLE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o nástrahách IKT</dc:title>
  <dc:creator>PC4</dc:creator>
  <cp:lastModifiedBy>PC4</cp:lastModifiedBy>
  <cp:revision>7</cp:revision>
  <dcterms:created xsi:type="dcterms:W3CDTF">2014-03-10T10:51:00Z</dcterms:created>
  <dcterms:modified xsi:type="dcterms:W3CDTF">2014-03-17T11:05:56Z</dcterms:modified>
</cp:coreProperties>
</file>