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EA4DB-4B36-4B79-91E7-3FE15A19DACF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8D293-47B4-4E0D-BE15-29B00E6DCE4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681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8D293-47B4-4E0D-BE15-29B00E6DCE45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505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479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079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897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345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220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868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410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962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23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479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682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E3EDC-601B-43C0-AA89-2C7B0438F23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E6A26-1828-477E-B7FC-534A29E23B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032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Kv</a:t>
            </a:r>
            <a:r>
              <a:rPr lang="sk-SK" dirty="0" smtClean="0"/>
              <a:t>í</a:t>
            </a:r>
            <a:r>
              <a:rPr lang="en-US" dirty="0" smtClean="0"/>
              <a:t>z</a:t>
            </a:r>
            <a:r>
              <a:rPr lang="en-US" baseline="0" dirty="0" smtClean="0"/>
              <a:t> o n</a:t>
            </a:r>
            <a:r>
              <a:rPr lang="sk-SK" baseline="0" dirty="0" smtClean="0"/>
              <a:t>á</a:t>
            </a:r>
            <a:r>
              <a:rPr lang="en-US" baseline="0" dirty="0" err="1" smtClean="0"/>
              <a:t>strah</a:t>
            </a:r>
            <a:r>
              <a:rPr lang="sk-SK" baseline="0" dirty="0" smtClean="0"/>
              <a:t>á</a:t>
            </a:r>
            <a:r>
              <a:rPr lang="en-US" baseline="0" dirty="0" err="1" smtClean="0"/>
              <a:t>ch</a:t>
            </a:r>
            <a:r>
              <a:rPr lang="en-US" baseline="0" dirty="0" smtClean="0"/>
              <a:t> IKT</a:t>
            </a:r>
            <a:endParaRPr lang="sk-SK" dirty="0"/>
          </a:p>
        </p:txBody>
      </p:sp>
      <p:sp>
        <p:nvSpPr>
          <p:cNvPr id="4" name="Päťuholník 3">
            <a:hlinkClick r:id="" action="ppaction://hlinkshowjump?jump=nextslide"/>
          </p:cNvPr>
          <p:cNvSpPr/>
          <p:nvPr/>
        </p:nvSpPr>
        <p:spPr>
          <a:xfrm>
            <a:off x="7020272" y="548680"/>
            <a:ext cx="1368152" cy="504056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856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</a:t>
            </a:r>
            <a:r>
              <a:rPr lang="sk-SK" dirty="0" smtClean="0"/>
              <a:t>á</a:t>
            </a:r>
            <a:r>
              <a:rPr lang="en-US" dirty="0" err="1" smtClean="0"/>
              <a:t>zka</a:t>
            </a:r>
            <a:r>
              <a:rPr lang="en-US" dirty="0" smtClean="0"/>
              <a:t> </a:t>
            </a:r>
            <a:r>
              <a:rPr lang="en-US" baseline="0" dirty="0" smtClean="0"/>
              <a:t> </a:t>
            </a:r>
            <a:r>
              <a:rPr lang="sk-SK" dirty="0" smtClean="0"/>
              <a:t>č</a:t>
            </a:r>
            <a:r>
              <a:rPr lang="sk-SK" dirty="0"/>
              <a:t>í</a:t>
            </a:r>
            <a:r>
              <a:rPr lang="en-US" baseline="0" dirty="0" err="1" smtClean="0"/>
              <a:t>slo</a:t>
            </a:r>
            <a:r>
              <a:rPr lang="en-US" baseline="0" dirty="0" smtClean="0"/>
              <a:t> 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Čo je SPAM?</a:t>
            </a:r>
          </a:p>
          <a:p>
            <a:pPr marL="0" indent="0">
              <a:buNone/>
            </a:pPr>
            <a:r>
              <a:rPr lang="sk-SK" dirty="0" smtClean="0"/>
              <a:t> </a:t>
            </a:r>
            <a:r>
              <a:rPr lang="en-US" dirty="0" smtClean="0"/>
              <a:t>A</a:t>
            </a:r>
            <a:r>
              <a:rPr lang="sk-SK" dirty="0" smtClean="0"/>
              <a:t>.</a:t>
            </a:r>
            <a:r>
              <a:rPr lang="en-US" dirty="0" smtClean="0"/>
              <a:t> </a:t>
            </a:r>
            <a:r>
              <a:rPr lang="sk-SK" dirty="0" err="1"/>
              <a:t>h</a:t>
            </a:r>
            <a:r>
              <a:rPr lang="en-US" dirty="0" err="1" smtClean="0"/>
              <a:t>romadn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rozosielanie</a:t>
            </a:r>
            <a:r>
              <a:rPr lang="en-US" dirty="0" smtClean="0"/>
              <a:t> </a:t>
            </a:r>
            <a:r>
              <a:rPr lang="en-US" dirty="0" err="1" smtClean="0"/>
              <a:t>nevy</a:t>
            </a:r>
            <a:r>
              <a:rPr lang="sk-SK" dirty="0" smtClean="0"/>
              <a:t>ž</a:t>
            </a:r>
            <a:r>
              <a:rPr lang="en-US" dirty="0" err="1" smtClean="0"/>
              <a:t>iadanej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k-SK" dirty="0" smtClean="0"/>
              <a:t>š</a:t>
            </a:r>
            <a:r>
              <a:rPr lang="en-US" dirty="0" smtClean="0"/>
              <a:t>ty</a:t>
            </a:r>
          </a:p>
          <a:p>
            <a:pPr marL="0" indent="0">
              <a:buNone/>
            </a:pPr>
            <a:r>
              <a:rPr lang="sk-SK" dirty="0" smtClean="0"/>
              <a:t> B. </a:t>
            </a:r>
            <a:r>
              <a:rPr lang="sk-SK" dirty="0" err="1"/>
              <a:t>h</a:t>
            </a:r>
            <a:r>
              <a:rPr lang="en-US" dirty="0" err="1" smtClean="0"/>
              <a:t>romadn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rozosielanie</a:t>
            </a:r>
            <a:r>
              <a:rPr lang="en-US" dirty="0" smtClean="0"/>
              <a:t> </a:t>
            </a:r>
            <a:r>
              <a:rPr lang="en-US" dirty="0" err="1" smtClean="0"/>
              <a:t>vy</a:t>
            </a:r>
            <a:r>
              <a:rPr lang="sk-SK" dirty="0" smtClean="0"/>
              <a:t>ž</a:t>
            </a:r>
            <a:r>
              <a:rPr lang="en-US" dirty="0" err="1" smtClean="0"/>
              <a:t>iadanej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k-SK" dirty="0" smtClean="0"/>
              <a:t>š</a:t>
            </a:r>
            <a:r>
              <a:rPr lang="en-US" dirty="0" smtClean="0"/>
              <a:t>ty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 C. rozosielanie </a:t>
            </a:r>
            <a:r>
              <a:rPr lang="sk-SK" dirty="0" err="1" smtClean="0"/>
              <a:t>výrusov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D. zviera </a:t>
            </a:r>
            <a:endParaRPr lang="sk-SK" dirty="0"/>
          </a:p>
        </p:txBody>
      </p:sp>
      <p:sp>
        <p:nvSpPr>
          <p:cNvPr id="4" name="Päťuholník 3">
            <a:hlinkClick r:id="" action="ppaction://hlinkshowjump?jump=nextslide"/>
          </p:cNvPr>
          <p:cNvSpPr/>
          <p:nvPr/>
        </p:nvSpPr>
        <p:spPr>
          <a:xfrm>
            <a:off x="7020272" y="548680"/>
            <a:ext cx="1368152" cy="504056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Šípka doľava 4"/>
          <p:cNvSpPr/>
          <p:nvPr/>
        </p:nvSpPr>
        <p:spPr>
          <a:xfrm>
            <a:off x="395536" y="548680"/>
            <a:ext cx="936104" cy="50405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>
            <a:hlinkClick r:id="rId2" action="ppaction://hlinksldjump"/>
          </p:cNvPr>
          <p:cNvSpPr/>
          <p:nvPr/>
        </p:nvSpPr>
        <p:spPr>
          <a:xfrm>
            <a:off x="1115616" y="4941168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9" name="Obdĺžnik 8">
            <a:hlinkClick r:id="rId3" action="ppaction://hlinksldjump"/>
          </p:cNvPr>
          <p:cNvSpPr/>
          <p:nvPr/>
        </p:nvSpPr>
        <p:spPr>
          <a:xfrm>
            <a:off x="5052054" y="4966362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C</a:t>
            </a:r>
            <a:endParaRPr lang="sk-SK" dirty="0"/>
          </a:p>
        </p:txBody>
      </p:sp>
      <p:sp>
        <p:nvSpPr>
          <p:cNvPr id="10" name="Obdĺžnik 9">
            <a:hlinkClick r:id="rId3" action="ppaction://hlinksldjump"/>
          </p:cNvPr>
          <p:cNvSpPr/>
          <p:nvPr/>
        </p:nvSpPr>
        <p:spPr>
          <a:xfrm>
            <a:off x="3083835" y="4953765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B</a:t>
            </a:r>
            <a:endParaRPr lang="sk-SK" dirty="0"/>
          </a:p>
        </p:txBody>
      </p:sp>
      <p:sp>
        <p:nvSpPr>
          <p:cNvPr id="11" name="Obdĺžnik 10">
            <a:hlinkClick r:id="rId3" action="ppaction://hlinksldjump"/>
          </p:cNvPr>
          <p:cNvSpPr/>
          <p:nvPr/>
        </p:nvSpPr>
        <p:spPr>
          <a:xfrm>
            <a:off x="7020272" y="4978960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280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</a:t>
            </a:r>
            <a:r>
              <a:rPr lang="sk-SK" dirty="0" smtClean="0"/>
              <a:t>á</a:t>
            </a:r>
            <a:r>
              <a:rPr lang="en-US" dirty="0" err="1" smtClean="0"/>
              <a:t>zka</a:t>
            </a:r>
            <a:r>
              <a:rPr lang="en-US" baseline="0" dirty="0" smtClean="0"/>
              <a:t> </a:t>
            </a:r>
            <a:r>
              <a:rPr lang="sk-SK" baseline="0" dirty="0" smtClean="0"/>
              <a:t>čí</a:t>
            </a:r>
            <a:r>
              <a:rPr lang="en-US" baseline="0" dirty="0" err="1" smtClean="0"/>
              <a:t>slo</a:t>
            </a:r>
            <a:r>
              <a:rPr lang="en-US" baseline="0" dirty="0" smtClean="0"/>
              <a:t>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Čo je HOAX?</a:t>
            </a:r>
          </a:p>
          <a:p>
            <a:pPr marL="0" indent="0">
              <a:buNone/>
            </a:pPr>
            <a:r>
              <a:rPr lang="sk-SK" dirty="0" smtClean="0"/>
              <a:t>A. </a:t>
            </a:r>
            <a:r>
              <a:rPr lang="en-US" dirty="0" err="1" smtClean="0"/>
              <a:t>tajn</a:t>
            </a:r>
            <a:r>
              <a:rPr lang="sk-SK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slu</a:t>
            </a:r>
            <a:r>
              <a:rPr lang="sk-SK" dirty="0" smtClean="0"/>
              <a:t>ž</a:t>
            </a:r>
            <a:r>
              <a:rPr lang="en-US" dirty="0" err="1" smtClean="0"/>
              <a:t>ba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sk-SK" dirty="0" smtClean="0"/>
              <a:t>.</a:t>
            </a:r>
            <a:r>
              <a:rPr lang="en-US" dirty="0" smtClean="0"/>
              <a:t> inform</a:t>
            </a:r>
            <a:r>
              <a:rPr lang="sk-SK" dirty="0" smtClean="0"/>
              <a:t>á</a:t>
            </a:r>
            <a:r>
              <a:rPr lang="en-US" dirty="0" err="1" smtClean="0"/>
              <a:t>cie</a:t>
            </a:r>
            <a:r>
              <a:rPr lang="en-US" dirty="0" smtClean="0"/>
              <a:t> o </a:t>
            </a:r>
            <a:r>
              <a:rPr lang="en-US" dirty="0" err="1" smtClean="0"/>
              <a:t>po</a:t>
            </a:r>
            <a:r>
              <a:rPr lang="sk-SK" dirty="0" smtClean="0"/>
              <a:t>č</a:t>
            </a:r>
            <a:r>
              <a:rPr lang="en-US" dirty="0" smtClean="0"/>
              <a:t>as</a:t>
            </a:r>
            <a:r>
              <a:rPr lang="sk-SK" dirty="0" smtClean="0"/>
              <a:t>í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sk-SK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podvodn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spr</a:t>
            </a:r>
            <a:r>
              <a:rPr lang="sk-SK" dirty="0" smtClean="0"/>
              <a:t>á</a:t>
            </a:r>
            <a:r>
              <a:rPr lang="en-US" dirty="0" err="1" smtClean="0"/>
              <a:t>vy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sk-SK" dirty="0" smtClean="0"/>
              <a:t>.</a:t>
            </a:r>
            <a:r>
              <a:rPr lang="en-US" dirty="0" smtClean="0"/>
              <a:t> </a:t>
            </a:r>
            <a:r>
              <a:rPr lang="sk-SK" dirty="0" smtClean="0"/>
              <a:t>p</a:t>
            </a:r>
            <a:r>
              <a:rPr lang="en-US" dirty="0" err="1" smtClean="0"/>
              <a:t>ravdiv</a:t>
            </a:r>
            <a:r>
              <a:rPr lang="sk-SK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spr</a:t>
            </a:r>
            <a:r>
              <a:rPr lang="sk-SK" dirty="0" smtClean="0"/>
              <a:t>á</a:t>
            </a:r>
            <a:r>
              <a:rPr lang="en-US" dirty="0" err="1" smtClean="0"/>
              <a:t>vy</a:t>
            </a:r>
            <a:endParaRPr lang="sk-SK" dirty="0"/>
          </a:p>
        </p:txBody>
      </p:sp>
      <p:sp>
        <p:nvSpPr>
          <p:cNvPr id="5" name="Päťuholník 4">
            <a:hlinkClick r:id="rId3" action="ppaction://hlinksldjump"/>
          </p:cNvPr>
          <p:cNvSpPr/>
          <p:nvPr/>
        </p:nvSpPr>
        <p:spPr>
          <a:xfrm>
            <a:off x="7020272" y="548680"/>
            <a:ext cx="1368152" cy="504056"/>
          </a:xfrm>
          <a:prstGeom prst="homePlat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 doľava 5"/>
          <p:cNvSpPr/>
          <p:nvPr/>
        </p:nvSpPr>
        <p:spPr>
          <a:xfrm>
            <a:off x="395536" y="548680"/>
            <a:ext cx="936104" cy="50405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>
            <a:hlinkClick r:id="rId4" action="ppaction://hlinksldjump"/>
          </p:cNvPr>
          <p:cNvSpPr/>
          <p:nvPr/>
        </p:nvSpPr>
        <p:spPr>
          <a:xfrm>
            <a:off x="683568" y="5254262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7" name="Obdĺžnik 6">
            <a:hlinkClick r:id="rId4" action="ppaction://hlinksldjump"/>
          </p:cNvPr>
          <p:cNvSpPr/>
          <p:nvPr/>
        </p:nvSpPr>
        <p:spPr>
          <a:xfrm>
            <a:off x="2699792" y="5254262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B</a:t>
            </a:r>
            <a:endParaRPr lang="sk-SK" dirty="0"/>
          </a:p>
        </p:txBody>
      </p:sp>
      <p:sp>
        <p:nvSpPr>
          <p:cNvPr id="8" name="Obdĺžnik 7">
            <a:hlinkClick r:id="rId5" action="ppaction://hlinksldjump"/>
          </p:cNvPr>
          <p:cNvSpPr/>
          <p:nvPr/>
        </p:nvSpPr>
        <p:spPr>
          <a:xfrm>
            <a:off x="4716016" y="5254262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C</a:t>
            </a:r>
            <a:endParaRPr lang="sk-SK" dirty="0"/>
          </a:p>
        </p:txBody>
      </p:sp>
      <p:sp>
        <p:nvSpPr>
          <p:cNvPr id="9" name="Obdĺžnik 8">
            <a:hlinkClick r:id="rId4" action="ppaction://hlinksldjump"/>
          </p:cNvPr>
          <p:cNvSpPr/>
          <p:nvPr/>
        </p:nvSpPr>
        <p:spPr>
          <a:xfrm>
            <a:off x="6732240" y="5254262"/>
            <a:ext cx="14401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009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DOBRE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  <p:sp>
        <p:nvSpPr>
          <p:cNvPr id="3" name="Šípka doľava 2">
            <a:hlinkClick r:id="" action="ppaction://hlinkshowjump?jump=lastslideviewed"/>
          </p:cNvPr>
          <p:cNvSpPr/>
          <p:nvPr/>
        </p:nvSpPr>
        <p:spPr>
          <a:xfrm>
            <a:off x="683568" y="692696"/>
            <a:ext cx="1368152" cy="576064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ZLE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791619"/>
            <a:ext cx="2143125" cy="2143125"/>
          </a:xfrm>
        </p:spPr>
      </p:pic>
      <p:sp>
        <p:nvSpPr>
          <p:cNvPr id="3" name="Šípka doľava 2">
            <a:hlinkClick r:id="" action="ppaction://hlinkshowjump?jump=lastslideviewed"/>
          </p:cNvPr>
          <p:cNvSpPr/>
          <p:nvPr/>
        </p:nvSpPr>
        <p:spPr>
          <a:xfrm>
            <a:off x="773543" y="836712"/>
            <a:ext cx="1728192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584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</a:t>
            </a:r>
            <a:r>
              <a:rPr lang="sk-SK" dirty="0"/>
              <a:t>ď</a:t>
            </a:r>
            <a:r>
              <a:rPr lang="en-US" dirty="0" err="1" smtClean="0"/>
              <a:t>akovanie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971600" y="220486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Autor: Lukáš Rácz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297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115</Words>
  <Application>Microsoft Office PowerPoint</Application>
  <PresentationFormat>Prezentácia na obrazovke (4:3)</PresentationFormat>
  <Paragraphs>26</Paragraphs>
  <Slides>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Kvíz o nástrahách IKT</vt:lpstr>
      <vt:lpstr>Otázka  číslo 1</vt:lpstr>
      <vt:lpstr>Otázka číslo 2</vt:lpstr>
      <vt:lpstr>DOBRE</vt:lpstr>
      <vt:lpstr>ZLE</vt:lpstr>
      <vt:lpstr>Poďakovanie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o nástrahách IKT</dc:title>
  <dc:creator>ziak</dc:creator>
  <cp:lastModifiedBy>ziak</cp:lastModifiedBy>
  <cp:revision>6</cp:revision>
  <dcterms:created xsi:type="dcterms:W3CDTF">2014-03-10T10:52:20Z</dcterms:created>
  <dcterms:modified xsi:type="dcterms:W3CDTF">2014-03-17T11:06:03Z</dcterms:modified>
</cp:coreProperties>
</file>