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31" autoAdjust="0"/>
    <p:restoredTop sz="94704" autoAdjust="0"/>
  </p:normalViewPr>
  <p:slideViewPr>
    <p:cSldViewPr>
      <p:cViewPr>
        <p:scale>
          <a:sx n="100" d="100"/>
          <a:sy n="100" d="100"/>
        </p:scale>
        <p:origin x="-2238" y="-5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29B6FD38-6CD8-4385-A87C-238C3E6849A0}" type="datetimeFigureOut">
              <a:rPr lang="sk-SK" smtClean="0"/>
              <a:t>17. 3. 2014</a:t>
            </a:fld>
            <a:endParaRPr lang="sk-SK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918573D-CD0A-4E04-9134-BC66434B4B44}" type="slidenum">
              <a:rPr lang="sk-SK" smtClean="0"/>
              <a:t>‹#›</a:t>
            </a:fld>
            <a:endParaRPr lang="sk-SK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6FD38-6CD8-4385-A87C-238C3E6849A0}" type="datetimeFigureOut">
              <a:rPr lang="sk-SK" smtClean="0"/>
              <a:t>17. 3. 2014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8573D-CD0A-4E04-9134-BC66434B4B44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6FD38-6CD8-4385-A87C-238C3E6849A0}" type="datetimeFigureOut">
              <a:rPr lang="sk-SK" smtClean="0"/>
              <a:t>17. 3. 2014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8573D-CD0A-4E04-9134-BC66434B4B44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6FD38-6CD8-4385-A87C-238C3E6849A0}" type="datetimeFigureOut">
              <a:rPr lang="sk-SK" smtClean="0"/>
              <a:t>17. 3. 2014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8573D-CD0A-4E04-9134-BC66434B4B44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6FD38-6CD8-4385-A87C-238C3E6849A0}" type="datetimeFigureOut">
              <a:rPr lang="sk-SK" smtClean="0"/>
              <a:t>17. 3. 2014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8573D-CD0A-4E04-9134-BC66434B4B44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6FD38-6CD8-4385-A87C-238C3E6849A0}" type="datetimeFigureOut">
              <a:rPr lang="sk-SK" smtClean="0"/>
              <a:t>17. 3. 2014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8573D-CD0A-4E04-9134-BC66434B4B44}" type="slidenum">
              <a:rPr lang="sk-SK" smtClean="0"/>
              <a:t>‹#›</a:t>
            </a:fld>
            <a:endParaRPr lang="sk-SK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6FD38-6CD8-4385-A87C-238C3E6849A0}" type="datetimeFigureOut">
              <a:rPr lang="sk-SK" smtClean="0"/>
              <a:t>17. 3. 2014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8573D-CD0A-4E04-9134-BC66434B4B44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6FD38-6CD8-4385-A87C-238C3E6849A0}" type="datetimeFigureOut">
              <a:rPr lang="sk-SK" smtClean="0"/>
              <a:t>17. 3. 2014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8573D-CD0A-4E04-9134-BC66434B4B44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6FD38-6CD8-4385-A87C-238C3E6849A0}" type="datetimeFigureOut">
              <a:rPr lang="sk-SK" smtClean="0"/>
              <a:t>17. 3. 2014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8573D-CD0A-4E04-9134-BC66434B4B44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6FD38-6CD8-4385-A87C-238C3E6849A0}" type="datetimeFigureOut">
              <a:rPr lang="sk-SK" smtClean="0"/>
              <a:t>17. 3. 2014</a:t>
            </a:fld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8573D-CD0A-4E04-9134-BC66434B4B44}" type="slidenum">
              <a:rPr lang="sk-SK" smtClean="0"/>
              <a:t>‹#›</a:t>
            </a:fld>
            <a:endParaRPr lang="sk-SK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sk-SK" smtClean="0"/>
              <a:t>Upravte štýly predlohy textu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6FD38-6CD8-4385-A87C-238C3E6849A0}" type="datetimeFigureOut">
              <a:rPr lang="sk-SK" smtClean="0"/>
              <a:t>17. 3. 2014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8573D-CD0A-4E04-9134-BC66434B4B44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29B6FD38-6CD8-4385-A87C-238C3E6849A0}" type="datetimeFigureOut">
              <a:rPr lang="sk-SK" smtClean="0"/>
              <a:t>17. 3. 2014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4918573D-CD0A-4E04-9134-BC66434B4B44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5" Type="http://schemas.openxmlformats.org/officeDocument/2006/relationships/slide" Target="slide4.xml"/><Relationship Id="rId4" Type="http://schemas.openxmlformats.org/officeDocument/2006/relationships/slide" Target="slide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Kvíz</a:t>
            </a:r>
            <a:r>
              <a:rPr lang="sk-SK" baseline="0" dirty="0" smtClean="0"/>
              <a:t> o nástrahách IKT</a:t>
            </a:r>
            <a:endParaRPr lang="sk-SK" dirty="0"/>
          </a:p>
        </p:txBody>
      </p:sp>
      <p:sp>
        <p:nvSpPr>
          <p:cNvPr id="4" name="Šípka doprava 3">
            <a:hlinkClick r:id="" action="ppaction://hlinkshowjump?jump=nextslide"/>
          </p:cNvPr>
          <p:cNvSpPr/>
          <p:nvPr/>
        </p:nvSpPr>
        <p:spPr>
          <a:xfrm>
            <a:off x="8388424" y="332656"/>
            <a:ext cx="576064" cy="360040"/>
          </a:xfrm>
          <a:prstGeom prst="rightArrow">
            <a:avLst/>
          </a:prstGeom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39775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chemeClr val="tx1"/>
                </a:solidFill>
              </a:rPr>
              <a:t>Otázka </a:t>
            </a:r>
            <a:r>
              <a:rPr lang="sk-SK" dirty="0" smtClean="0">
                <a:solidFill>
                  <a:schemeClr val="tx1"/>
                </a:solidFill>
              </a:rPr>
              <a:t>č1.</a:t>
            </a:r>
            <a:endParaRPr lang="sk-SK" dirty="0">
              <a:solidFill>
                <a:schemeClr val="tx1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sk-SK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Čo je to cyberstalking</a:t>
            </a:r>
            <a:r>
              <a:rPr lang="sk-SK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?</a:t>
            </a:r>
          </a:p>
          <a:p>
            <a:pPr marL="68580" indent="0">
              <a:buNone/>
            </a:pPr>
            <a:endParaRPr lang="sk-SK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sk-SK" dirty="0" smtClean="0"/>
              <a:t>A. Kybernetické prenasledovanie</a:t>
            </a:r>
          </a:p>
          <a:p>
            <a:pPr marL="0" indent="0">
              <a:buNone/>
            </a:pPr>
            <a:r>
              <a:rPr lang="sk-SK" dirty="0" smtClean="0"/>
              <a:t>B. Kybernetické urážanie</a:t>
            </a:r>
          </a:p>
          <a:p>
            <a:pPr marL="0" indent="0">
              <a:buNone/>
            </a:pPr>
            <a:r>
              <a:rPr lang="sk-SK" dirty="0" smtClean="0"/>
              <a:t>C. Kybernetické sledovanie</a:t>
            </a:r>
          </a:p>
          <a:p>
            <a:pPr marL="0" indent="0">
              <a:buNone/>
            </a:pPr>
            <a:r>
              <a:rPr lang="sk-SK" dirty="0" smtClean="0"/>
              <a:t>D. Kybernetické </a:t>
            </a:r>
            <a:r>
              <a:rPr lang="sk-SK" dirty="0"/>
              <a:t>vyhrážanie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endParaRPr lang="sk-SK" dirty="0"/>
          </a:p>
          <a:p>
            <a:pPr marL="514350" indent="-514350">
              <a:buFont typeface="Arial" panose="020B0604020202020204" pitchFamily="34" charset="0"/>
              <a:buAutoNum type="arabicPeriod"/>
            </a:pPr>
            <a:endParaRPr lang="sk-SK" dirty="0"/>
          </a:p>
          <a:p>
            <a:pPr marL="514350" indent="-514350">
              <a:buAutoNum type="arabicPeriod"/>
            </a:pPr>
            <a:endParaRPr lang="sk-SK" dirty="0" smtClean="0"/>
          </a:p>
          <a:p>
            <a:pPr marL="514350" indent="-514350">
              <a:buAutoNum type="arabicPeriod"/>
            </a:pPr>
            <a:endParaRPr lang="sk-SK" dirty="0"/>
          </a:p>
        </p:txBody>
      </p:sp>
      <p:sp>
        <p:nvSpPr>
          <p:cNvPr id="5" name="Šípka doprava 4">
            <a:hlinkClick r:id="" action="ppaction://hlinkshowjump?jump=nextslide"/>
          </p:cNvPr>
          <p:cNvSpPr/>
          <p:nvPr/>
        </p:nvSpPr>
        <p:spPr>
          <a:xfrm>
            <a:off x="8388424" y="332656"/>
            <a:ext cx="576064" cy="360040"/>
          </a:xfrm>
          <a:prstGeom prst="rightArrow">
            <a:avLst/>
          </a:prstGeom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Šípka doľava 5">
            <a:hlinkClick r:id="rId2" action="ppaction://hlinksldjump"/>
          </p:cNvPr>
          <p:cNvSpPr/>
          <p:nvPr/>
        </p:nvSpPr>
        <p:spPr>
          <a:xfrm>
            <a:off x="395536" y="332656"/>
            <a:ext cx="576064" cy="358366"/>
          </a:xfrm>
          <a:prstGeom prst="leftArrow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4" name="Obdĺžnik 3">
            <a:hlinkClick r:id="rId3" action="ppaction://hlinksldjump"/>
          </p:cNvPr>
          <p:cNvSpPr/>
          <p:nvPr/>
        </p:nvSpPr>
        <p:spPr>
          <a:xfrm>
            <a:off x="611560" y="5303812"/>
            <a:ext cx="72008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A</a:t>
            </a:r>
            <a:endParaRPr lang="sk-SK" dirty="0"/>
          </a:p>
        </p:txBody>
      </p:sp>
      <p:sp>
        <p:nvSpPr>
          <p:cNvPr id="7" name="Obdĺžnik 6">
            <a:hlinkClick r:id="rId4" action="ppaction://hlinksldjump"/>
          </p:cNvPr>
          <p:cNvSpPr/>
          <p:nvPr/>
        </p:nvSpPr>
        <p:spPr>
          <a:xfrm>
            <a:off x="3040766" y="5307657"/>
            <a:ext cx="69001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B</a:t>
            </a:r>
            <a:endParaRPr lang="sk-SK" dirty="0"/>
          </a:p>
        </p:txBody>
      </p:sp>
      <p:sp>
        <p:nvSpPr>
          <p:cNvPr id="8" name="Obdĺžnik 7">
            <a:hlinkClick r:id="rId4" action="ppaction://hlinksldjump"/>
          </p:cNvPr>
          <p:cNvSpPr/>
          <p:nvPr/>
        </p:nvSpPr>
        <p:spPr>
          <a:xfrm>
            <a:off x="5439908" y="5303812"/>
            <a:ext cx="735335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C</a:t>
            </a:r>
            <a:endParaRPr lang="sk-SK" dirty="0"/>
          </a:p>
        </p:txBody>
      </p:sp>
      <p:sp>
        <p:nvSpPr>
          <p:cNvPr id="9" name="Obdĺžnik 8">
            <a:hlinkClick r:id="rId4" action="ppaction://hlinksldjump"/>
          </p:cNvPr>
          <p:cNvSpPr/>
          <p:nvPr/>
        </p:nvSpPr>
        <p:spPr>
          <a:xfrm>
            <a:off x="7884368" y="5307657"/>
            <a:ext cx="72008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D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25362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7435" y="356692"/>
            <a:ext cx="7024744" cy="1143000"/>
          </a:xfrm>
        </p:spPr>
        <p:txBody>
          <a:bodyPr/>
          <a:lstStyle/>
          <a:p>
            <a:r>
              <a:rPr lang="sk-SK" sz="4400" kern="1200" dirty="0" smtClean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Otázka č2.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46856" y="1593823"/>
            <a:ext cx="8229600" cy="4525963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sk-SK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Ako znie odborný názov na násilne alebo sexuálne útoky na obete nahrávane na mobilný telefón </a:t>
            </a:r>
            <a:r>
              <a:rPr lang="sk-SK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?</a:t>
            </a:r>
          </a:p>
          <a:p>
            <a:pPr marL="68580" indent="0">
              <a:buNone/>
            </a:pPr>
            <a:endParaRPr lang="sk-SK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sk-SK" dirty="0"/>
              <a:t>A) kyberšikanovanie</a:t>
            </a:r>
          </a:p>
          <a:p>
            <a:pPr marL="0" indent="0">
              <a:buNone/>
            </a:pPr>
            <a:r>
              <a:rPr lang="sk-SK" dirty="0"/>
              <a:t>B) happy slapping</a:t>
            </a:r>
          </a:p>
          <a:p>
            <a:pPr marL="0" indent="0">
              <a:buNone/>
            </a:pPr>
            <a:r>
              <a:rPr lang="sk-SK" dirty="0"/>
              <a:t>C) šikanovanie</a:t>
            </a:r>
          </a:p>
          <a:p>
            <a:pPr marL="0" indent="0">
              <a:buNone/>
            </a:pPr>
            <a:r>
              <a:rPr lang="sk-SK" dirty="0"/>
              <a:t>D) kybernetické prenasledovanie</a:t>
            </a:r>
          </a:p>
          <a:p>
            <a:pPr marL="0" indent="0">
              <a:buNone/>
            </a:pPr>
            <a:r>
              <a:rPr lang="sk-SK" dirty="0"/>
              <a:t/>
            </a:r>
            <a:br>
              <a:rPr lang="sk-SK" dirty="0"/>
            </a:br>
            <a:endParaRPr lang="sk-SK" dirty="0"/>
          </a:p>
        </p:txBody>
      </p:sp>
      <p:sp>
        <p:nvSpPr>
          <p:cNvPr id="5" name="Šípka doprava 4">
            <a:hlinkClick r:id="rId2" action="ppaction://hlinksldjump"/>
          </p:cNvPr>
          <p:cNvSpPr/>
          <p:nvPr/>
        </p:nvSpPr>
        <p:spPr>
          <a:xfrm>
            <a:off x="8388424" y="332656"/>
            <a:ext cx="576064" cy="360040"/>
          </a:xfrm>
          <a:prstGeom prst="rightArrow">
            <a:avLst/>
          </a:prstGeom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6" name="Šípka doľava 5">
            <a:hlinkClick r:id="rId3" action="ppaction://hlinksldjump"/>
          </p:cNvPr>
          <p:cNvSpPr/>
          <p:nvPr/>
        </p:nvSpPr>
        <p:spPr>
          <a:xfrm>
            <a:off x="395536" y="332656"/>
            <a:ext cx="576064" cy="358366"/>
          </a:xfrm>
          <a:prstGeom prst="leftArrow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8" name="Obdĺžnik 7">
            <a:hlinkClick r:id="rId4" action="ppaction://hlinksldjump"/>
          </p:cNvPr>
          <p:cNvSpPr/>
          <p:nvPr/>
        </p:nvSpPr>
        <p:spPr>
          <a:xfrm>
            <a:off x="539552" y="5378299"/>
            <a:ext cx="72008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A</a:t>
            </a:r>
            <a:endParaRPr lang="sk-SK" dirty="0"/>
          </a:p>
        </p:txBody>
      </p:sp>
      <p:sp>
        <p:nvSpPr>
          <p:cNvPr id="9" name="Obdĺžnik 8">
            <a:hlinkClick r:id="rId5" action="ppaction://hlinksldjump"/>
          </p:cNvPr>
          <p:cNvSpPr/>
          <p:nvPr/>
        </p:nvSpPr>
        <p:spPr>
          <a:xfrm>
            <a:off x="2989841" y="5410719"/>
            <a:ext cx="72008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/>
              <a:t>B</a:t>
            </a:r>
            <a:endParaRPr lang="sk-SK" dirty="0"/>
          </a:p>
        </p:txBody>
      </p:sp>
      <p:sp>
        <p:nvSpPr>
          <p:cNvPr id="10" name="Obdĺžnik 9">
            <a:hlinkClick r:id="rId4" action="ppaction://hlinksldjump"/>
          </p:cNvPr>
          <p:cNvSpPr/>
          <p:nvPr/>
        </p:nvSpPr>
        <p:spPr>
          <a:xfrm>
            <a:off x="5440130" y="5410719"/>
            <a:ext cx="72008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/>
              <a:t>C</a:t>
            </a:r>
            <a:endParaRPr lang="sk-SK" dirty="0"/>
          </a:p>
        </p:txBody>
      </p:sp>
      <p:sp>
        <p:nvSpPr>
          <p:cNvPr id="11" name="Obdĺžnik 10">
            <a:hlinkClick r:id="rId4" action="ppaction://hlinksldjump"/>
          </p:cNvPr>
          <p:cNvSpPr/>
          <p:nvPr/>
        </p:nvSpPr>
        <p:spPr>
          <a:xfrm>
            <a:off x="7890420" y="5440185"/>
            <a:ext cx="720080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/>
              <a:t>D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61592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15616" y="104850"/>
            <a:ext cx="7024744" cy="1143000"/>
          </a:xfrm>
        </p:spPr>
        <p:txBody>
          <a:bodyPr/>
          <a:lstStyle/>
          <a:p>
            <a:r>
              <a:rPr lang="sk-SK" dirty="0" smtClean="0"/>
              <a:t>DOBRE</a:t>
            </a:r>
            <a:endParaRPr lang="sk-SK" dirty="0"/>
          </a:p>
        </p:txBody>
      </p:sp>
      <p:pic>
        <p:nvPicPr>
          <p:cNvPr id="9" name="Zástupný symbol obsahu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1196752"/>
            <a:ext cx="5805488" cy="4348512"/>
          </a:xfrm>
        </p:spPr>
      </p:pic>
      <p:sp>
        <p:nvSpPr>
          <p:cNvPr id="3" name="Pruhovaná šípka vpravo 2">
            <a:hlinkClick r:id="" action="ppaction://hlinkshowjump?jump=lastslideviewed"/>
          </p:cNvPr>
          <p:cNvSpPr/>
          <p:nvPr/>
        </p:nvSpPr>
        <p:spPr>
          <a:xfrm rot="10800000">
            <a:off x="7963755" y="172294"/>
            <a:ext cx="936104" cy="504056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83403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104850"/>
            <a:ext cx="7024744" cy="1143000"/>
          </a:xfrm>
        </p:spPr>
        <p:txBody>
          <a:bodyPr/>
          <a:lstStyle/>
          <a:p>
            <a:r>
              <a:rPr lang="sk-SK" dirty="0" smtClean="0"/>
              <a:t>ZLE</a:t>
            </a:r>
            <a:endParaRPr lang="sk-SK" dirty="0"/>
          </a:p>
        </p:txBody>
      </p:sp>
      <p:pic>
        <p:nvPicPr>
          <p:cNvPr id="9" name="Zástupný symbol obsahu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412776"/>
            <a:ext cx="6768752" cy="4528910"/>
          </a:xfrm>
        </p:spPr>
      </p:pic>
      <p:sp>
        <p:nvSpPr>
          <p:cNvPr id="4" name="Pruhovaná šípka vpravo 3">
            <a:hlinkClick r:id="" action="ppaction://hlinkshowjump?jump=lastslideviewed"/>
          </p:cNvPr>
          <p:cNvSpPr/>
          <p:nvPr/>
        </p:nvSpPr>
        <p:spPr>
          <a:xfrm rot="10800000">
            <a:off x="7963755" y="172294"/>
            <a:ext cx="936104" cy="504056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52830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Poďakovanie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Autor</a:t>
            </a:r>
            <a:r>
              <a:rPr lang="sk-SK" dirty="0" smtClean="0"/>
              <a:t>: Jakub Šmelko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08174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48</TotalTime>
  <Words>47</Words>
  <Application>Microsoft Office PowerPoint</Application>
  <PresentationFormat>Prezentácia na obrazovke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6</vt:i4>
      </vt:variant>
    </vt:vector>
  </HeadingPairs>
  <TitlesOfParts>
    <vt:vector size="7" baseType="lpstr">
      <vt:lpstr>Austin</vt:lpstr>
      <vt:lpstr>Kvíz o nástrahách IKT</vt:lpstr>
      <vt:lpstr>Otázka č1.</vt:lpstr>
      <vt:lpstr>Otázka č2.</vt:lpstr>
      <vt:lpstr>DOBRE</vt:lpstr>
      <vt:lpstr>ZLE</vt:lpstr>
      <vt:lpstr>Poďakovanie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Kvíz o nástrahách IKT</dc:title>
  <dc:creator>ziak</dc:creator>
  <cp:lastModifiedBy>ziak</cp:lastModifiedBy>
  <cp:revision>6</cp:revision>
  <dcterms:created xsi:type="dcterms:W3CDTF">2014-03-10T10:51:05Z</dcterms:created>
  <dcterms:modified xsi:type="dcterms:W3CDTF">2014-03-17T11:08:59Z</dcterms:modified>
</cp:coreProperties>
</file>