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7DC7436-0BD4-4EE8-ADBA-D34740A6A69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9383DFC-6FDD-4065-80FE-01A7D88D734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Kv</a:t>
            </a:r>
            <a:r>
              <a:rPr lang="sk-SK" dirty="0" err="1" smtClean="0"/>
              <a:t>íz</a:t>
            </a:r>
            <a:r>
              <a:rPr lang="sk-SK" baseline="0" dirty="0" smtClean="0"/>
              <a:t> o nástrahách IKT</a:t>
            </a:r>
            <a:endParaRPr lang="sk-SK" dirty="0"/>
          </a:p>
        </p:txBody>
      </p:sp>
      <p:pic>
        <p:nvPicPr>
          <p:cNvPr id="1026" name="Picture 2" descr="http://upload.wikimedia.org/wikipedia/commons/9/95/CZ-S05_Dopl%C5%88kov%C3%A1_zelen%C3%A1_%C5%A1ipka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080" y="188639"/>
            <a:ext cx="93821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25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</a:t>
            </a:r>
            <a:r>
              <a:rPr lang="sk-SK" dirty="0"/>
              <a:t>č</a:t>
            </a:r>
            <a:r>
              <a:rPr lang="sk-SK" dirty="0" smtClean="0"/>
              <a:t>.1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/>
              <a:t>Čím </a:t>
            </a:r>
            <a:r>
              <a:rPr lang="sk-SK" b="1" dirty="0" smtClean="0"/>
              <a:t>sa </a:t>
            </a:r>
            <a:r>
              <a:rPr lang="sk-SK" b="1" dirty="0"/>
              <a:t>zaoberá organizácia </a:t>
            </a:r>
            <a:r>
              <a:rPr lang="sk-SK" b="1" dirty="0" err="1"/>
              <a:t>Pegi</a:t>
            </a:r>
            <a:r>
              <a:rPr lang="sk-SK" b="1" dirty="0"/>
              <a:t> ?</a:t>
            </a:r>
          </a:p>
          <a:p>
            <a:pPr marL="0" indent="0">
              <a:buNone/>
            </a:pPr>
            <a:r>
              <a:rPr lang="sk-SK" sz="2400" dirty="0" smtClean="0"/>
              <a:t>A) </a:t>
            </a:r>
            <a:r>
              <a:rPr lang="sk-SK" sz="2400" dirty="0" smtClean="0"/>
              <a:t>Organizácia </a:t>
            </a:r>
            <a:r>
              <a:rPr lang="sk-SK" sz="2400" dirty="0" smtClean="0"/>
              <a:t>oboznamujúca rodičov </a:t>
            </a:r>
            <a:r>
              <a:rPr lang="sk-SK" sz="2400" dirty="0"/>
              <a:t>o </a:t>
            </a:r>
            <a:r>
              <a:rPr lang="sk-SK" sz="2400" dirty="0" smtClean="0"/>
              <a:t>hre.</a:t>
            </a:r>
            <a:endParaRPr lang="sk-SK" sz="2400" dirty="0"/>
          </a:p>
          <a:p>
            <a:pPr marL="0" indent="0">
              <a:buNone/>
            </a:pPr>
            <a:r>
              <a:rPr lang="sk-SK" sz="2400" dirty="0" smtClean="0"/>
              <a:t>B) Mliekarenská </a:t>
            </a:r>
            <a:r>
              <a:rPr lang="sk-SK" sz="2400" dirty="0" smtClean="0"/>
              <a:t>spoločnosť.</a:t>
            </a:r>
          </a:p>
          <a:p>
            <a:pPr marL="0" indent="0">
              <a:buNone/>
            </a:pPr>
            <a:r>
              <a:rPr lang="sk-SK" sz="2400" dirty="0" smtClean="0"/>
              <a:t>C) Popredný </a:t>
            </a:r>
            <a:r>
              <a:rPr lang="sk-SK" sz="2400" dirty="0"/>
              <a:t>výrobca </a:t>
            </a:r>
            <a:r>
              <a:rPr lang="sk-SK" sz="2400" dirty="0" smtClean="0"/>
              <a:t>hier.</a:t>
            </a:r>
            <a:endParaRPr lang="sk-SK" sz="2400" dirty="0"/>
          </a:p>
          <a:p>
            <a:pPr marL="0" indent="0">
              <a:buNone/>
            </a:pPr>
            <a:r>
              <a:rPr lang="sk-SK" sz="2400" dirty="0" smtClean="0"/>
              <a:t>D) Trénovaním </a:t>
            </a:r>
            <a:r>
              <a:rPr lang="sk-SK" sz="2400" dirty="0" smtClean="0"/>
              <a:t>býkov </a:t>
            </a:r>
            <a:r>
              <a:rPr lang="sk-SK" sz="2400" dirty="0"/>
              <a:t>na španielske </a:t>
            </a:r>
            <a:r>
              <a:rPr lang="sk-SK" sz="2400" dirty="0" err="1" smtClean="0"/>
              <a:t>ródeo</a:t>
            </a:r>
            <a:r>
              <a:rPr lang="sk-SK" sz="2400" dirty="0" smtClean="0"/>
              <a:t>.</a:t>
            </a:r>
            <a:endParaRPr lang="sk-SK" sz="2400" dirty="0"/>
          </a:p>
          <a:p>
            <a:endParaRPr lang="sk-SK" dirty="0"/>
          </a:p>
        </p:txBody>
      </p:sp>
      <p:pic>
        <p:nvPicPr>
          <p:cNvPr id="4" name="Picture 2" descr="http://upload.wikimedia.org/wikipedia/commons/9/95/CZ-S05_Dopl%C5%88kov%C3%A1_zelen%C3%A1_%C5%A1ipka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080" y="188639"/>
            <a:ext cx="93821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9/95/CZ-S05_Dopl%C5%88kov%C3%A1_zelen%C3%A1_%C5%A1ipka.jp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3528" y="246126"/>
            <a:ext cx="93821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ĺžnik 5">
            <a:hlinkClick r:id="rId3" action="ppaction://hlinksldjump"/>
          </p:cNvPr>
          <p:cNvSpPr/>
          <p:nvPr/>
        </p:nvSpPr>
        <p:spPr>
          <a:xfrm>
            <a:off x="759471" y="4437112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9" name="Obdĺžnik 8">
            <a:hlinkClick r:id="rId4" action="ppaction://hlinksldjump"/>
          </p:cNvPr>
          <p:cNvSpPr/>
          <p:nvPr/>
        </p:nvSpPr>
        <p:spPr>
          <a:xfrm>
            <a:off x="2702389" y="4437112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B</a:t>
            </a:r>
          </a:p>
        </p:txBody>
      </p:sp>
      <p:sp>
        <p:nvSpPr>
          <p:cNvPr id="10" name="Obdĺžnik 9">
            <a:hlinkClick r:id="rId4" action="ppaction://hlinksldjump"/>
          </p:cNvPr>
          <p:cNvSpPr/>
          <p:nvPr/>
        </p:nvSpPr>
        <p:spPr>
          <a:xfrm>
            <a:off x="4645307" y="4437112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1" name="Obdĺžnik 10">
            <a:hlinkClick r:id="rId4" action="ppaction://hlinksldjump"/>
          </p:cNvPr>
          <p:cNvSpPr/>
          <p:nvPr/>
        </p:nvSpPr>
        <p:spPr>
          <a:xfrm>
            <a:off x="6588224" y="4437112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5295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</a:t>
            </a:r>
            <a:r>
              <a:rPr lang="sk-SK" baseline="0" dirty="0" smtClean="0"/>
              <a:t> </a:t>
            </a:r>
            <a:r>
              <a:rPr lang="sk-SK" baseline="0" dirty="0" smtClean="0"/>
              <a:t>č.2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k-SK" b="1" dirty="0" smtClean="0"/>
              <a:t>Ako </a:t>
            </a:r>
            <a:r>
              <a:rPr lang="sk-SK" b="1" dirty="0"/>
              <a:t>sa volá typ hry, v ktorej si vylepšujete postavu, a snažíte </a:t>
            </a:r>
            <a:r>
              <a:rPr lang="sk-SK" b="1" dirty="0" err="1"/>
              <a:t>sadosiahnúť</a:t>
            </a:r>
            <a:r>
              <a:rPr lang="sk-SK" b="1" dirty="0"/>
              <a:t> </a:t>
            </a:r>
            <a:r>
              <a:rPr lang="sk-SK" b="1" dirty="0" err="1"/>
              <a:t>vačší</a:t>
            </a:r>
            <a:r>
              <a:rPr lang="sk-SK" b="1" dirty="0"/>
              <a:t> </a:t>
            </a:r>
            <a:r>
              <a:rPr lang="sk-SK" b="1" dirty="0" err="1"/>
              <a:t>level</a:t>
            </a:r>
            <a:r>
              <a:rPr lang="sk-SK" b="1" dirty="0" smtClean="0"/>
              <a:t>.</a:t>
            </a:r>
            <a:endParaRPr lang="sk-SK" b="1" dirty="0"/>
          </a:p>
          <a:p>
            <a:pPr marL="0" lvl="0" indent="0">
              <a:buNone/>
            </a:pPr>
            <a:r>
              <a:rPr lang="sk-SK" sz="2400" dirty="0" smtClean="0"/>
              <a:t>A) MOBA</a:t>
            </a:r>
          </a:p>
          <a:p>
            <a:pPr marL="0" lvl="0" indent="0">
              <a:buNone/>
            </a:pPr>
            <a:r>
              <a:rPr lang="sk-SK" sz="2400" dirty="0" smtClean="0"/>
              <a:t>B) </a:t>
            </a:r>
            <a:r>
              <a:rPr lang="sk-SK" sz="2400" dirty="0" smtClean="0"/>
              <a:t>RPG</a:t>
            </a:r>
          </a:p>
          <a:p>
            <a:pPr marL="0" lvl="0" indent="0">
              <a:buNone/>
            </a:pPr>
            <a:r>
              <a:rPr lang="sk-SK" sz="2400" dirty="0" smtClean="0"/>
              <a:t>C) </a:t>
            </a:r>
            <a:r>
              <a:rPr lang="sk-SK" sz="2400" dirty="0" err="1" smtClean="0"/>
              <a:t>Adventura</a:t>
            </a:r>
            <a:endParaRPr lang="sk-SK" sz="2400" dirty="0" smtClean="0"/>
          </a:p>
          <a:p>
            <a:pPr marL="0" lvl="0" indent="0">
              <a:buNone/>
            </a:pPr>
            <a:r>
              <a:rPr lang="sk-SK" sz="2400" dirty="0" smtClean="0"/>
              <a:t>D)</a:t>
            </a:r>
            <a:r>
              <a:rPr lang="sk-SK" sz="2400" dirty="0" smtClean="0"/>
              <a:t> </a:t>
            </a:r>
            <a:r>
              <a:rPr lang="sk-SK" sz="2400" dirty="0" err="1" smtClean="0"/>
              <a:t>Shooter</a:t>
            </a:r>
            <a:endParaRPr lang="sk-SK" sz="2400" dirty="0"/>
          </a:p>
        </p:txBody>
      </p:sp>
      <p:pic>
        <p:nvPicPr>
          <p:cNvPr id="5" name="Picture 2" descr="http://upload.wikimedia.org/wikipedia/commons/9/95/CZ-S05_Dopl%C5%88kov%C3%A1_zelen%C3%A1_%C5%A1ipka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080" y="188639"/>
            <a:ext cx="93821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upload.wikimedia.org/wikipedia/commons/9/95/CZ-S05_Dopl%C5%88kov%C3%A1_zelen%C3%A1_%C5%A1ipka.jp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3528" y="246126"/>
            <a:ext cx="93821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data:image/jpeg;base64,/9j/4AAQSkZJRgABAQAAAQABAAD/2wCEAAkGBxQTEhQUExQUFhQXFxcbFRcYFBQXFRoXFRUWFhcVGBQYHCggGBolGxQUITEhJSkrLi4uFx8zODMsNygtLiwBCgoKDg0OGhAQGywkICQsLCwsLCwsLCwsLCwsLCwsLCwsLCwsLCwsLCwsLCwsLCwsLCwsLCwsLCwsLCwsLCwsLP/AABEIALcBEwMBIgACEQEDEQH/xAAcAAABBQEBAQAAAAAAAAAAAAAFAAIDBAYBBwj/xABAEAABAwEFBQYDBQcEAgMAAAABAAIRAwQSITFBBVFhcYEGIpGhscETMtEjQlLh8BRicoKSorIzQ8LxBxVz0uL/xAAZAQADAQEBAAAAAAAAAAAAAAABAgMABAX/xAAoEQACAgICAQQCAQUAAAAAAAAAAQIRAyESMVEEEyJBYXHRFDJSkbH/2gAMAwEAAhEDEQA/APImMaD7Jlaubyja7xXXUzmkoA+tWlNa7ArgEp7ROC2kYjDynPfKa5mMJOaiaxSu0nrjTokQsYT0wLq65qISYHVMdUlRErgCFGLVOtkIWo7N2X4bTXeJcTdoMP3nZX4/CPZZ/ZFj+JUazTN2mG6dJ37p3Le9nW/GqfF/26fcoiMzGL40wx6hZIUMWGzlgaHGXuMvO9xz+i0FCmInp+f63oLSPf5ZeN0e6M2mrdaBubPU/wDY8UJMtFGf2m0vqOO6QOndHmXKPZdi+3H7rXeJEervJEWUhJG6PAAz+uKtbDs3eJ1cJ8XAqfLdFeOmULbZftQN3oAXHz9FkLVQJfO9x8wF6EaQcajj+/63R5NKzgswknRrsOcADzSuY0YgmnZcxuHmDj6rR7Ds5uuB0dTd4HH/ABUFksnq4HqJRvY1GCRvYf7SgpbGlH4g7blkwY6MwyfL6lDbPZceP0Wr2nQmkOF8f01DHohdamASdP1KEpUCCtE1Oz3qXFh/tOB8MfBQ7JaadQt4ols1wFSDk4Rwxw9Y8VFbLNdqtPGPWPQ+KMZiyj2gkB3i3Rwlv08fVA+0mzfjUnD7wkt5jMI5Wwax34T5GAfWeihtrYJ6Hx/QVV3RJ9HiD2wTwmeihpUsSRojPaqx/DtL/wALjeH82J85QyS0YapHoilsrBmpUlGvGWI1UbsTinUx5ogvwMfLsRgFITOBzUxAGSa1t4TqhZrIfiwkpSxdRMD61CMYXKdQbleeYzVB9cH7qZOwrY6kzH0UhbGI6pUHRouPdPBZ3YGOqi9lmohTkLtJrgZTqj46rfoxBG5NdxTxgonnVOgnZlPc4TwUJSeIRCPeNU0HVNJUtkpF72tGZMfU9BJ6LGNFs+kW0AGiatoddbGd3Ae/9xXoeyLM2nSutxawXQd7vvu4yZ6QsXs+q0OdWAP2QbTo/wATxg4DgL7uoW9stK5SYPwtBPv5BBMyKdA/aAcT5Q31lW9q2iHHgR4CXf8A1Qmx1YqN3hoPVxve6dt2tBdzd/xA91Gb0dEFsLNqd0u3Xh43AES2K8XyNQ1vrCzdhtF6jVOcGfQ+wRTs/aO/UnMkRyacfUKV7LNfEvB32TjvbJ8z/wAkJLQAOLhPUYf4q46tFM/w+l0eyDi0S151aWn2PqkbGigrZonq76DyKIWFwD6Z4uHiEGpVh8Qicneoj3Vs14LODyP8fqgpUFxsMbTwp+H9zhPqUDq1hDtflPi0fl4ovtOpLRyn+5v1WMrWste7cO70ER6IzYuOOrDdO0gXSPukRyOLfDBH9qiQHDg7wIPoD4rB2W0XpbO8D/Jvv4rZWSv8Szs4tunwhBM01tFw05puHPzGPqVWrd5jTqWY8xP0Vpru6w73Y8nAj3CrMHd5Xx/cfqumL2c0lo8/7b0Abr/wmOhEj0WKLsTuXpfaex36Mb2uHVnfH/ILzR7JKz2yc9HDgE5rcFDUKVAo0TJXTCjY8jJWJBwSYIwjBAw4OSXbwSWAB6tYknclTYNVypTgrjsoVRiR1bdko89U1oVim0LdA6HUics1I6m0iCYKY9pGSrOfvSpWMmT/AA9M1FXbhC7RfJVh5EYhHpilWm1PqNlOY7RRF+Mo7CcFKDJyRalSaxhqDN4LW8G5Pd1+X+pUrPSNQhshoxLnaNaBLnHkFfs1T41RrQLrLzQB+Gm3fxDQSeMrOwB2xWf7SzUOAqP4uflP8jG/1Lc2t3cqx+G6OouhYvstW+NaKtfQEhg4HLyAC2rWTTjecf6m/VCWkUgtmfv/AGxG7DwcAndpxHX3LVUfUivG8P8A8zHoru1Iq0A8ZtMHpr5KEzqx9jezz5FSn+Jp8VPYbSWPaeJnrA9Qg+yaxY8O3EHx/wCgilte114t4mN2sKf2Wr6CtTFrhvDgOolC6Jh7ho4EKxYbUHMBnEH2hR2tkGQOSRoaHRH8SHcwrlorQ0He6fED6IdVyHDAeysOqTTSbGNFaK15gPAeoPssttez4kjXFF6NYfCGOiH1LW0txRYMaqwJQqQ79aYhbXYFX7O7uMjxJCyxsV7vNx4aotshxD2t1cAI4zh6ofZpx0aq1VbooN1dfPgJHoFI1mLh/EfGSh+333bRZmg/K5o/qIb6FE2fM7g3/iuuHZxzWkB7TQvMcNWuDh+upXlO27Gadd7RgJlvI4j9cF7ARiRvb9Vge3lkN1lUZg3Xcj9CD4rRdiZFox1SlnKhpTMKcSYkqQUziU5CrGVGwY1XTVTHuk4nFQVEEBjyZSTmuEJIh0NrC80GMdVTpDGFdLhkNU1tGDKKdIFjPhjqliOQUbqkEqWmZWARG0z7qo44q4aOIjqFDXow4xknVDETE55Oqa2JxUzYOBKLMS0ABmZUFZuJVunRAGGKt7NpNk1XiW0xeun7zsmM6uz4ApE9gsq2hhpMDP8AcqAOqb2sOLKfM4PPNg0VjZIhlR+sXRzfn/aHqgSajnOeSXOJJO8kySi5p3KVKm3Nxc938xut8m+aZsJo+yVOKRjUx1/6IWzYe5093H2CzWw6FynTbwk8ytBVd9nzuj0/NJkZXGjGbRfFpbvuDzLne6nbaSwPGj9PdVLc+bYeXkABHqr1dmE7lNbR1JdCpAujAAeac+xmMHIbbaxENEucdB7nQKibPUN4uvd1zQW07swYJILjjmgoNjTyKPYTswfSnUH2RvZ9r+JgUDZY6jA9zXlzGuAh3zQROU6awrthY5lQSIDhKWUdjQla0ahlgY4RCrVNl3Q4aFF7AAQE+2twSuIeW6MtQs10OBcYnDHTGVDRtNFpgm9yBPmr9ssDy3ATMzu34/RALfsQlzrgEw26XAOGB7wLZwCMYKQZycVaVmjpWmg7A4c5HgUT2BYGmuagJLKYwkz3j9B6rCf+oqsc4tlrTEN+6SZB7kxuheiWEfs9mY37xGPPVFwUXZNzco1XZBbR8S0MducD/SZ9kZs2Lajv1l/+kLsFK8b5yjDxz9AiVB32RO+T5j2TRJZPHgo2p2I5H0WW7Qw5lVp3+oB+q0W06kR1WT2nVk1OYH9qVPZmviYSo0NJxOCc+1EDEJtV+YVao6ei6Ks5GxUmXjK78ODJTWGFzNbYPosteFxR/CKSFIWmdA7xldqyE06FNBw6rUEa9gOJU9F4IjJRBcczUeCxiV7BgSSmVaoOGaaToei7UokQQt+w0V6hB0XAApXsTQ2U9mHUapxhEqr4psY6B99/8RENb0b/AJFUbHTh0uyGJG8DTqo7XWJfJ1x8ShVgotPp94Xdcgig/wBZ2sFtNn8oDZ8vNDdkVJqNJ0N4/wAoLvZFthMv1W7mAk83D1x9VjGwsQy3R5ZD0KIW2pDOUn2Hv4KnY8p3+gyH63qPa1WYZPF3IfXHzUsjOrFHZj9qVrtrYd+fX81pbHDhBWN7SGagIzgHzMLTbMq4NO8BBdIuu2Xathud5oJ3706iRM3TPIT4o5YocMVfp2Nu5ApdAZlVxyEKA0C50nTJaF9JowCo1HtBQoN2ENmjAK3WZKhsDYCtPKZ9E62CLVZDMhVf2N/7p55+KPyE19MJKHUmA7FRLqgvgBrdyJWl18yfly4n90J7bNHuk4gGYyy3AoAa3ZNWddZdETEQNCcAPMKxaoZT5XR+vJVLBRL3hxyaZ56AepXds1O60b3A+YPo1FP7IyjToCbcrwRyKylsrd0uOsnzw9kZ2/XvVro0gfX1WX29XwgfoIRWwTdRM1WfJKju4rr34rX9mux760VKwLaejNXfxbhwXQ3Ry48bm6RlW05Eta50ZwCQOcLrXzAaMTlqV6xaqrKDQxjccmMbAngBoq+xtgAPdWe1vxHEkwMBOg+uqVSs636Wq2YNnZy1ET8N2PFo8pSXpta2U2kgkAjikhzQ39NDyzyBxuujNozXXWfItxBySrNk89VPY2wC1044I3o4E9Uyg6QcRHRJzlbrBzRjjuVXElMjPsa0yRgp3NKaKUZrt9AFlYkYpMzT6qY0pzE73CLu/E+w9/BVKuMALpOK6BqUTIm2fh8Q7mx/UQPQlabszTF15GZIE6yc/IrPWZsscBqW+59h4rXdn6UANBkz3juOZ+izYy2zSUBA5DH2CCbScSYHzPPlu8PVGq7obA6oTSZ81V2QkN5alceSVs9DFGlZk+08CpyACMbBqh1JsY4R4YIHtqXUxUOb3OPS9h5QrPZS0QHM4yOv5q0V8Rb+dG52bXR2laVkLPXgopRtUqcnR0xjaCG0LddB3odY6zHtvEiT7FVrVXDn3dMvFVrVsFtQYEg80I+QSVaNdYdoMiJVt1ra7AFYSy7Crt+WoSNxknxRex7LvN+0k83OA8FnJm4oP13gDAyVWo2y9ngR49E2wWBtNsNEDr+oQ7bILHNqDTB38J+iW62GMU3QZ/a+iks4L1TsNA1NEap0g1sDLU5dEVsXJJR0uyegwBsaa8dPyQXateaknJsk9B/2rdS24F33W4M4uOE8gPZZXbdrHwnYxf7s8NT4eqLZz15BTa18vqk/MTHInErIW2saj3GcJw6LQ2upFBz8hg1o54ekoXsGwGtaRI+zb3nbuA6n0VIKtkZ3OSijQdjOyoLm1qwk/cbu/ePH0W5t1pbSaBqcGgZk7ktnua1qpvZfr33fK0Qzr8zvQeKDbZ2QhGOkNsGyiXuqP71R2ujRo1vDjqp9ubSZZqDnu+6MBqXaAIrADZXmvaKxV9oVwKbSLOwx8R2DSdXNGbsMBHFMvAk5atGPtVsdUe57ibziScTrokvTrJ2VoMY1vwmugZuALjxK4mo5vYn/AJHm/wAHDknufAB1XXuhx/WabUIUzmO/FBEu6j8lCKN4i7iNQAZTqgxIjA68VouwtoBD25PB/tyHmD4pl0WxR9ySiZeswscQTyUTnLf9q9iipTNSO8wThmQM1hHkRIx4pouwZsLxypj9n7Lq1yRTAN3MkwMfdQW6w1KLrtQQdNQRwK0//j+vNSozQgO6jA+oRTtls+/QcQO8zEctfL0RcqZWGCMsXJPZ59jgV24umnkmXowyTnKX7OYaNAHE8yA2PMrY9maPdBOok9ST7rHhkimwZkn1/LyXofZuiLojQemA9Akm6RTGrZNbaZMNGG87gMz7INtep3C1uUQBwHuc0ethxgdeKF1rPeqMboTjy1XA3s9NLRlu01C4ymz8LfPBBbDafhva7TI8itL2wbMnkB+vBZN4XZi3E5cmpWja0as+yKbPfJWO2Fbv9snEfKf+K01ifDwd6nONHXimmrO7Rcab5OUlcodqaTc3AxuIRnalibVp97L6rzbaGyDTtBp7/lO9HFTWwZLTtHpNk7StP3Hcxj4q4zb7J+R8b4wXn1hs1amLrHuYDmQczEYDRGLPYq9a6w1qhaOMARlzPNajN12jYU9u0nOuh3eOF2DendGaKM2YXiavdB+794/T9YoPseyUrKCWNBqHN5EuPXM+iv8A/tNXd4nJoxnmRnyGCDolyb6C8Na3CG0xr9Pqhr7Qaz7re7Sb8x3Dd/Ed2ir17VeF+s640ZAZ9OPFcfbblObt0YCmzWTkXb3HNI3YUq2Vu0lvaxoDd91rfUqodntqsF/HDDhO5Ae1FsvVQ0H5YaOc94+JWwsz2tYJ3Jor7Hg1VNGK7V0obRotzLj4xA9Uf2DswUWBoxP3jvO9XGWIVKge5o7plh6QUVdZhnuTt2LHGoSbI3iGpUwALzuifWwGSgbiSSsNdkjqxOkDcrFGoAMsVVY6SrL2wJTJmaQjVO5JUn7QAMJI2gcGeU2ylgDGRx9itBsnYlJ9NrqkucRoSAAchhqs4Kxm47L7p1CO9nNo3KnwqmG7ckVnH6fhz+XTBvaHZTqDmwT8M/K7j+E8VW2XXNGsx4y+9xBz+q9MttgZXpFjxgRpmDoRxXl20rE+jUdSfm04HQg5OCdGzY/alyj0es02BzQcwQvLu0uzDQrFoHcdLmH1b0nzC2/Yq3GrRa29Lmd08x9RCf2x2QalnJGLmd5vMZjqJWWmXypZYX9mU7AtItcb6bvVq3m0rPLXAjAgjxWC/wDHVoBtzf8A43+y9Q2jBGi2Q3pH8aZ4ZUMEg6EjwwUAbjMK3teldrVRuqO83E+hVRmfVURwNU6CVjcZPAQOLnYe5K9Q2RRFOgJzIB8oA8PVec9mrD8WrTB+UOL3cm5eJPmvTbQ/IboJ57vBSyukXwx2Un4u4lMptzduEDmVLTbqdLyY5kNA5TzXFVM707RjO2j8QOKzcLS9pWFwyycfRZlpiWnPT6Lsxf2nLk1Ija6MRmtjYLRfY12vvqsY44HgUc7L2v5mnHUe6fItWbDKpUb6xVr1Piq20dmmq2AzvjFrox/hJ3YJlgt4ZkGgciT4ZIg7a7nfL+ugwCikkdTm7KVi2I4NDq7msGokE/r9QrH/ALhg7lmYahGbphnNzzmqNrYH/wCqS/gTLeoGASpl5ENhjdA0AnwyCzkMsMp7ZdAe7F7gTuAhg5D73Mqw6tcGAx3lPs9na0S6SY1BkBMewON5+FMZN1dxI/D6qTYOEY9ndn0S8/GqnutxaD/kR6BDtpbVl3xMgJFFvH71Q8V3bm1cIOAzDdevErIW62OzOeg0A3BPCNkpvyFLIwPeHHJrvTH19FsbNUnNYDYtqF8CcCd63FjdkVag42G7M2FccRCo2eopbRaAAh0NK2cr1cOapE6DxTQ8kqRjdELDGNEtlp4qp2i2kKVJzt2XPIK+3DosL2/tDjcEG4ScdJGnPGURMs+KbMzU2lVcSb7sd2SSrAcUkdHm+5PyxzaktvR9U6hbvxMkDGZx8VJatl1KTSHscBrIMeOSogEDFphHRuTiemdmNtNqMjOMDvG6VY7R9n/2pkYB4BLHbidCdxXnOyrW6lUDxMag6her7K2iKlNr2wQRgf1qsdsMiyRpnnHY+01LLbPg1GkFxuub+8MiN+E4r1So680iM1VNla6oKhY2/legXo3Xs4RSz0YCLaGx4+K2Z3YfZylZnOdTb33Ey44mCZut3Nyy3IzVokjFXG0pUl2EjtlVUVo8R7b7NdStTyflqQ5p6AEeI8wgVBhv8B7L2jtn2dFro4YVW40zpP4TwP0XlTdmGn/rEsme5/uH+XTmfNVi9UcGaNStfZquwln+9GZA6Nx9T5LSWZxeHO3ud5GAhHZx/wBmbgiGOujjLxnvwC0uybFdpcsT1MlQybZTHpFK6b5GkD3T3UMilWtIDzAmIAg4ccVK21Oj5B4n6KM4tu0dWOMq6Mrt+wH4jhvIPiI9kCtHZ0lt+Y8it9tBoq4gd4CCD5Y+KTtn0wwseZdGAIAI0ERmE+OVILx32eR1bJMwptk2dzKjXaZHkVu63Z5g+UKhaNlXMRkre5aoj7VOyNzrpxyV6xunA9FcZs4VqQIAvR4oH3qLrrgYGXD8lLs6EjR2ZsHEAq/TcBk0BBrFbQRiRzVl9qadRAzx8kjZSmT2i1XjjloPcqjb7XdaXE8vqufGkXt5wVCz0TXrw49wHEaBrcXczgkW2CSSB+2GHug5kXn78cQPD1Qaq+TJWh2g34jnE4EkmdM8uSpM2VjJx9F0w6OaQPsRdeabuAIxy1XoFirgABZllj3+Cv0ahbnkqMEK6NXZqsLloqyUKs1XjgnPeb0g5KbLoLUgrLWDNDqFdWnVsEtj0K0WkukNGXTzTdp7HbWs5ou1GB3OzDh1U9KkIkgTnj7K6DKeJzZN6PDrTQNN7mPwc0kETqEl67a9h0ajy91NpccyRuEeySajj9j8naFYObIIM8jKhOwLLUxdRaSc4lv+K8nsu16tJ5uVCBuzHgtFsnt04EB4B3kfRbZ0rLjyd6/ZsLR2KseBuP5Co/3Ks2WyU6Tfh0GBjJyGZOpJzKrWPtHTrN7pGW/iiFCDj4oci8MSWy7ZKeCvsyVSm+FPTqSgmCRI9cKklQ1HhMIRl4mCs32h7IUrQ/4gcab8JIEtdH4m7+Mo5WKVOpvSbQ7xxktgLZWxv2YYuY7CMJk4k5RxKnq33C7jd1GQPNEKsHnooK1QhuULSYYYlHopVbrRjASs99+Rus/G4QOm/nkq3wbzg5+InI5cyjdsqg3mnIiPJTd9lJ5ePxiUhRuOLXGS4d10QMNFfcxtUCQLwz3xz3IXZXuu3XAuaIgnThKeysWnA+OaSMhHfZZrWWBgqFos0iCr4tRdp4JxpSqUn0LbXZQ2VZ7kjRWbds9lQd5oPr4qzToK21iHE3Iyz+zVI4guHIqjU2TcvBz3EaScFr7RZRoqg2aCZOPNDix1Mz1GwvqERLWDhnyGiNWPZ10uwxLQJ55+QRehQAUgZiUygJKdmctmxQBLfBCn2UDRbZ7UJ2hYpxHVVjom9mdNKExzFffSUDmqghDY6t10Io57bwLhgUHrUiDe3xHTVW2V7zI1Cm1TLJ6sPUrE1wlpI81NRsuPzEqtsq190ZIux+M4JKQebONpJzRGClTHp0ibdihJdCS1inz02iTzUzKVxpJzTf2hOtTsBxzVN9HAMstvfTffaTO7QjcvTOz22w9gcdwkcsCvKxUIEYI52YtlyoGkwH5cHfmEJxvZ1+mzOL4vpnr7KvHBWqL1m9l1y1wY44Ed3pojlMqNnoSQSZUVes9RByRcnTsk40NSK6+qBmq1W0xgFgj3YGSh9a2XnwTgNNFVtu0BeuA96JI3DeuWaiCUrV7YJSrSLlqAu4ZT4LlocXERvj2TbQ26Bic/z9lPY6rWkOfkMf5nZe6RK9AUXaoK2ezvENN25HCSSpn7KaMW57lLWnumMCeoAVhtXQ9F0KEXonOb0DhRjRIMRR1IH6qvUokZoOFCqRWDE6E+EktBIy1IMUiQWo1jYXHNT1yEaBZEWphYrF1PbQPJbiawFbbDq0dEP/ZfxeH1WwbRAy6nVB9tWfCW567uZVoJLsHZmtpVmsYXOxgac8OmKoWasIBBwIw6q06qHOfTIJwxJyKGWmyy5t03SCSMMNLzeufijNclorGKWnoN7NrYxxWgpVFj6Dy1601iryFztGQZpukJzwq9CorM4IoVkOIXV2UkRaPAGtEKOtjrkkkmRwEAMYap5JEeI5pJJwm87N7X+I2ne+ZroPURPotyKoIXUly5FTPW9PJygmx7ayY+04JJJLLNFavaIBQPau3BSpueRMDLeSYA8Ukk0dtInPUWzO9krQ6q6rVeZc5wnoMAOAlbnZ7EklbIcWLYzbj4+HuvY9ASiFkcBRvlocQL8cshJ6JJKePps6oq8kV+UX6Fo/aKQcQWh2gOOe9WqBEXRjdwx+q6kqqT+P5/gXLFKU4rpN1/uh1jq1JN4Nu6QTKvAgjhuSSVaOeTtkL6QmMpyTHWchdSWcUC2RuolL4JXEknFGtj/wBnKc2zbykkm4oFskFIREJr6gBjXOEklmPFFO20zUEB5Zvu5nqhm2rW+l8NrGBwcYJJ3R5wkkpz0rR0+nqU1F7W/wDgI2jQuvMZZoDUaWuxOZ/6XUl0LpMg2Nq1RIGM/rD1RfZlddSXLN22WSpL9BqjWRKk/BcSQQskPhJJJM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8" name="AutoShape 4" descr="data:image/jpeg;base64,/9j/4AAQSkZJRgABAQAAAQABAAD/2wCEAAkGBxQTEhQUExQUFhQXFxcbFRcYFBQXFRoXFRUWFhcVGBQYHCggGBolGxQUITEhJSkrLi4uFx8zODMsNygtLiwBCgoKDg0OGhAQGywkICQsLCwsLCwsLCwsLCwsLCwsLCwsLCwsLCwsLCwsLCwsLCwsLCwsLCwsLCwsLCwsLCwsLP/AABEIALcBEwMBIgACEQEDEQH/xAAcAAABBQEBAQAAAAAAAAAAAAAFAAIDBAYBBwj/xABAEAABAwEFBQYDBQcEAgMAAAABAAIRAwQSITFBBVFhcYEGIpGhscETMtEjQlLh8BRicoKSorIzQ8LxBxVz0uL/xAAZAQADAQEBAAAAAAAAAAAAAAABAgMABAX/xAAoEQACAgICAQQCAQUAAAAAAAAAAQIRAyESMVEEEyJBYXHRFDJSkbH/2gAMAwEAAhEDEQA/APImMaD7Jlaubyja7xXXUzmkoA+tWlNa7ArgEp7ROC2kYjDynPfKa5mMJOaiaxSu0nrjTokQsYT0wLq65qISYHVMdUlRErgCFGLVOtkIWo7N2X4bTXeJcTdoMP3nZX4/CPZZ/ZFj+JUazTN2mG6dJ37p3Le9nW/GqfF/26fcoiMzGL40wx6hZIUMWGzlgaHGXuMvO9xz+i0FCmInp+f63oLSPf5ZeN0e6M2mrdaBubPU/wDY8UJMtFGf2m0vqOO6QOndHmXKPZdi+3H7rXeJEervJEWUhJG6PAAz+uKtbDs3eJ1cJ8XAqfLdFeOmULbZftQN3oAXHz9FkLVQJfO9x8wF6EaQcajj+/63R5NKzgswknRrsOcADzSuY0YgmnZcxuHmDj6rR7Ds5uuB0dTd4HH/ABUFksnq4HqJRvY1GCRvYf7SgpbGlH4g7blkwY6MwyfL6lDbPZceP0Wr2nQmkOF8f01DHohdamASdP1KEpUCCtE1Oz3qXFh/tOB8MfBQ7JaadQt4ols1wFSDk4Rwxw9Y8VFbLNdqtPGPWPQ+KMZiyj2gkB3i3Rwlv08fVA+0mzfjUnD7wkt5jMI5Wwax34T5GAfWeihtrYJ6Hx/QVV3RJ9HiD2wTwmeihpUsSRojPaqx/DtL/wALjeH82J85QyS0YapHoilsrBmpUlGvGWI1UbsTinUx5ogvwMfLsRgFITOBzUxAGSa1t4TqhZrIfiwkpSxdRMD61CMYXKdQbleeYzVB9cH7qZOwrY6kzH0UhbGI6pUHRouPdPBZ3YGOqi9lmohTkLtJrgZTqj46rfoxBG5NdxTxgonnVOgnZlPc4TwUJSeIRCPeNU0HVNJUtkpF72tGZMfU9BJ6LGNFs+kW0AGiatoddbGd3Ae/9xXoeyLM2nSutxawXQd7vvu4yZ6QsXs+q0OdWAP2QbTo/wATxg4DgL7uoW9stK5SYPwtBPv5BBMyKdA/aAcT5Q31lW9q2iHHgR4CXf8A1Qmx1YqN3hoPVxve6dt2tBdzd/xA91Gb0dEFsLNqd0u3Xh43AES2K8XyNQ1vrCzdhtF6jVOcGfQ+wRTs/aO/UnMkRyacfUKV7LNfEvB32TjvbJ8z/wAkJLQAOLhPUYf4q46tFM/w+l0eyDi0S151aWn2PqkbGigrZonq76DyKIWFwD6Z4uHiEGpVh8Qicneoj3Vs14LODyP8fqgpUFxsMbTwp+H9zhPqUDq1hDtflPi0fl4ovtOpLRyn+5v1WMrWste7cO70ER6IzYuOOrDdO0gXSPukRyOLfDBH9qiQHDg7wIPoD4rB2W0XpbO8D/Jvv4rZWSv8Szs4tunwhBM01tFw05puHPzGPqVWrd5jTqWY8xP0Vpru6w73Y8nAj3CrMHd5Xx/cfqumL2c0lo8/7b0Abr/wmOhEj0WKLsTuXpfaex36Mb2uHVnfH/ILzR7JKz2yc9HDgE5rcFDUKVAo0TJXTCjY8jJWJBwSYIwjBAw4OSXbwSWAB6tYknclTYNVypTgrjsoVRiR1bdko89U1oVim0LdA6HUics1I6m0iCYKY9pGSrOfvSpWMmT/AA9M1FXbhC7RfJVh5EYhHpilWm1PqNlOY7RRF+Mo7CcFKDJyRalSaxhqDN4LW8G5Pd1+X+pUrPSNQhshoxLnaNaBLnHkFfs1T41RrQLrLzQB+Gm3fxDQSeMrOwB2xWf7SzUOAqP4uflP8jG/1Lc2t3cqx+G6OouhYvstW+NaKtfQEhg4HLyAC2rWTTjecf6m/VCWkUgtmfv/AGxG7DwcAndpxHX3LVUfUivG8P8A8zHoru1Iq0A8ZtMHpr5KEzqx9jezz5FSn+Jp8VPYbSWPaeJnrA9Qg+yaxY8O3EHx/wCgilte114t4mN2sKf2Wr6CtTFrhvDgOolC6Jh7ho4EKxYbUHMBnEH2hR2tkGQOSRoaHRH8SHcwrlorQ0He6fED6IdVyHDAeysOqTTSbGNFaK15gPAeoPssttez4kjXFF6NYfCGOiH1LW0txRYMaqwJQqQ79aYhbXYFX7O7uMjxJCyxsV7vNx4aotshxD2t1cAI4zh6ofZpx0aq1VbooN1dfPgJHoFI1mLh/EfGSh+333bRZmg/K5o/qIb6FE2fM7g3/iuuHZxzWkB7TQvMcNWuDh+upXlO27Gadd7RgJlvI4j9cF7ARiRvb9Vge3lkN1lUZg3Xcj9CD4rRdiZFox1SlnKhpTMKcSYkqQUziU5CrGVGwY1XTVTHuk4nFQVEEBjyZSTmuEJIh0NrC80GMdVTpDGFdLhkNU1tGDKKdIFjPhjqliOQUbqkEqWmZWARG0z7qo44q4aOIjqFDXow4xknVDETE55Oqa2JxUzYOBKLMS0ABmZUFZuJVunRAGGKt7NpNk1XiW0xeun7zsmM6uz4ApE9gsq2hhpMDP8AcqAOqb2sOLKfM4PPNg0VjZIhlR+sXRzfn/aHqgSajnOeSXOJJO8kySi5p3KVKm3Nxc938xut8m+aZsJo+yVOKRjUx1/6IWzYe5093H2CzWw6FynTbwk8ytBVd9nzuj0/NJkZXGjGbRfFpbvuDzLne6nbaSwPGj9PdVLc+bYeXkABHqr1dmE7lNbR1JdCpAujAAeac+xmMHIbbaxENEucdB7nQKibPUN4uvd1zQW07swYJILjjmgoNjTyKPYTswfSnUH2RvZ9r+JgUDZY6jA9zXlzGuAh3zQROU6awrthY5lQSIDhKWUdjQla0ahlgY4RCrVNl3Q4aFF7AAQE+2twSuIeW6MtQs10OBcYnDHTGVDRtNFpgm9yBPmr9ssDy3ATMzu34/RALfsQlzrgEw26XAOGB7wLZwCMYKQZycVaVmjpWmg7A4c5HgUT2BYGmuagJLKYwkz3j9B6rCf+oqsc4tlrTEN+6SZB7kxuheiWEfs9mY37xGPPVFwUXZNzco1XZBbR8S0MducD/SZ9kZs2Lajv1l/+kLsFK8b5yjDxz9AiVB32RO+T5j2TRJZPHgo2p2I5H0WW7Qw5lVp3+oB+q0W06kR1WT2nVk1OYH9qVPZmviYSo0NJxOCc+1EDEJtV+YVao6ei6Ks5GxUmXjK78ODJTWGFzNbYPosteFxR/CKSFIWmdA7xldqyE06FNBw6rUEa9gOJU9F4IjJRBcczUeCxiV7BgSSmVaoOGaaToei7UokQQt+w0V6hB0XAApXsTQ2U9mHUapxhEqr4psY6B99/8RENb0b/AJFUbHTh0uyGJG8DTqo7XWJfJ1x8ShVgotPp94Xdcgig/wBZ2sFtNn8oDZ8vNDdkVJqNJ0N4/wAoLvZFthMv1W7mAk83D1x9VjGwsQy3R5ZD0KIW2pDOUn2Hv4KnY8p3+gyH63qPa1WYZPF3IfXHzUsjOrFHZj9qVrtrYd+fX81pbHDhBWN7SGagIzgHzMLTbMq4NO8BBdIuu2Xathud5oJ3706iRM3TPIT4o5YocMVfp2Nu5ApdAZlVxyEKA0C50nTJaF9JowCo1HtBQoN2ENmjAK3WZKhsDYCtPKZ9E62CLVZDMhVf2N/7p55+KPyE19MJKHUmA7FRLqgvgBrdyJWl18yfly4n90J7bNHuk4gGYyy3AoAa3ZNWddZdETEQNCcAPMKxaoZT5XR+vJVLBRL3hxyaZ56AepXds1O60b3A+YPo1FP7IyjToCbcrwRyKylsrd0uOsnzw9kZ2/XvVro0gfX1WX29XwgfoIRWwTdRM1WfJKju4rr34rX9mux760VKwLaejNXfxbhwXQ3Ry48bm6RlW05Eta50ZwCQOcLrXzAaMTlqV6xaqrKDQxjccmMbAngBoq+xtgAPdWe1vxHEkwMBOg+uqVSs636Wq2YNnZy1ET8N2PFo8pSXpta2U2kgkAjikhzQ39NDyzyBxuujNozXXWfItxBySrNk89VPY2wC1044I3o4E9Uyg6QcRHRJzlbrBzRjjuVXElMjPsa0yRgp3NKaKUZrt9AFlYkYpMzT6qY0pzE73CLu/E+w9/BVKuMALpOK6BqUTIm2fh8Q7mx/UQPQlabszTF15GZIE6yc/IrPWZsscBqW+59h4rXdn6UANBkz3juOZ+izYy2zSUBA5DH2CCbScSYHzPPlu8PVGq7obA6oTSZ81V2QkN5alceSVs9DFGlZk+08CpyACMbBqh1JsY4R4YIHtqXUxUOb3OPS9h5QrPZS0QHM4yOv5q0V8Rb+dG52bXR2laVkLPXgopRtUqcnR0xjaCG0LddB3odY6zHtvEiT7FVrVXDn3dMvFVrVsFtQYEg80I+QSVaNdYdoMiJVt1ra7AFYSy7Crt+WoSNxknxRex7LvN+0k83OA8FnJm4oP13gDAyVWo2y9ngR49E2wWBtNsNEDr+oQ7bILHNqDTB38J+iW62GMU3QZ/a+iks4L1TsNA1NEap0g1sDLU5dEVsXJJR0uyegwBsaa8dPyQXateaknJsk9B/2rdS24F33W4M4uOE8gPZZXbdrHwnYxf7s8NT4eqLZz15BTa18vqk/MTHInErIW2saj3GcJw6LQ2upFBz8hg1o54ekoXsGwGtaRI+zb3nbuA6n0VIKtkZ3OSijQdjOyoLm1qwk/cbu/ePH0W5t1pbSaBqcGgZk7ktnua1qpvZfr33fK0Qzr8zvQeKDbZ2QhGOkNsGyiXuqP71R2ujRo1vDjqp9ubSZZqDnu+6MBqXaAIrADZXmvaKxV9oVwKbSLOwx8R2DSdXNGbsMBHFMvAk5atGPtVsdUe57ibziScTrokvTrJ2VoMY1vwmugZuALjxK4mo5vYn/AJHm/wAHDknufAB1XXuhx/WabUIUzmO/FBEu6j8lCKN4i7iNQAZTqgxIjA68VouwtoBD25PB/tyHmD4pl0WxR9ySiZeswscQTyUTnLf9q9iipTNSO8wThmQM1hHkRIx4pouwZsLxypj9n7Lq1yRTAN3MkwMfdQW6w1KLrtQQdNQRwK0//j+vNSozQgO6jA+oRTtls+/QcQO8zEctfL0RcqZWGCMsXJPZ59jgV24umnkmXowyTnKX7OYaNAHE8yA2PMrY9maPdBOok9ST7rHhkimwZkn1/LyXofZuiLojQemA9Akm6RTGrZNbaZMNGG87gMz7INtep3C1uUQBwHuc0ethxgdeKF1rPeqMboTjy1XA3s9NLRlu01C4ymz8LfPBBbDafhva7TI8itL2wbMnkB+vBZN4XZi3E5cmpWja0as+yKbPfJWO2Fbv9snEfKf+K01ifDwd6nONHXimmrO7Rcab5OUlcodqaTc3AxuIRnalibVp97L6rzbaGyDTtBp7/lO9HFTWwZLTtHpNk7StP3Hcxj4q4zb7J+R8b4wXn1hs1amLrHuYDmQczEYDRGLPYq9a6w1qhaOMARlzPNajN12jYU9u0nOuh3eOF2DendGaKM2YXiavdB+794/T9YoPseyUrKCWNBqHN5EuPXM+iv8A/tNXd4nJoxnmRnyGCDolyb6C8Na3CG0xr9Pqhr7Qaz7re7Sb8x3Dd/Ed2ir17VeF+s640ZAZ9OPFcfbblObt0YCmzWTkXb3HNI3YUq2Vu0lvaxoDd91rfUqodntqsF/HDDhO5Ae1FsvVQ0H5YaOc94+JWwsz2tYJ3Jor7Hg1VNGK7V0obRotzLj4xA9Uf2DswUWBoxP3jvO9XGWIVKge5o7plh6QUVdZhnuTt2LHGoSbI3iGpUwALzuifWwGSgbiSSsNdkjqxOkDcrFGoAMsVVY6SrL2wJTJmaQjVO5JUn7QAMJI2gcGeU2ylgDGRx9itBsnYlJ9NrqkucRoSAAchhqs4Kxm47L7p1CO9nNo3KnwqmG7ckVnH6fhz+XTBvaHZTqDmwT8M/K7j+E8VW2XXNGsx4y+9xBz+q9MttgZXpFjxgRpmDoRxXl20rE+jUdSfm04HQg5OCdGzY/alyj0es02BzQcwQvLu0uzDQrFoHcdLmH1b0nzC2/Yq3GrRa29Lmd08x9RCf2x2QalnJGLmd5vMZjqJWWmXypZYX9mU7AtItcb6bvVq3m0rPLXAjAgjxWC/wDHVoBtzf8A43+y9Q2jBGi2Q3pH8aZ4ZUMEg6EjwwUAbjMK3teldrVRuqO83E+hVRmfVURwNU6CVjcZPAQOLnYe5K9Q2RRFOgJzIB8oA8PVec9mrD8WrTB+UOL3cm5eJPmvTbQ/IboJ57vBSyukXwx2Un4u4lMptzduEDmVLTbqdLyY5kNA5TzXFVM707RjO2j8QOKzcLS9pWFwyycfRZlpiWnPT6Lsxf2nLk1Ija6MRmtjYLRfY12vvqsY44HgUc7L2v5mnHUe6fItWbDKpUb6xVr1Piq20dmmq2AzvjFrox/hJ3YJlgt4ZkGgciT4ZIg7a7nfL+ugwCikkdTm7KVi2I4NDq7msGokE/r9QrH/ALhg7lmYahGbphnNzzmqNrYH/wCqS/gTLeoGASpl5ENhjdA0AnwyCzkMsMp7ZdAe7F7gTuAhg5D73Mqw6tcGAx3lPs9na0S6SY1BkBMewON5+FMZN1dxI/D6qTYOEY9ndn0S8/GqnutxaD/kR6BDtpbVl3xMgJFFvH71Q8V3bm1cIOAzDdevErIW62OzOeg0A3BPCNkpvyFLIwPeHHJrvTH19FsbNUnNYDYtqF8CcCd63FjdkVag42G7M2FccRCo2eopbRaAAh0NK2cr1cOapE6DxTQ8kqRjdELDGNEtlp4qp2i2kKVJzt2XPIK+3DosL2/tDjcEG4ScdJGnPGURMs+KbMzU2lVcSb7sd2SSrAcUkdHm+5PyxzaktvR9U6hbvxMkDGZx8VJatl1KTSHscBrIMeOSogEDFphHRuTiemdmNtNqMjOMDvG6VY7R9n/2pkYB4BLHbidCdxXnOyrW6lUDxMag6her7K2iKlNr2wQRgf1qsdsMiyRpnnHY+01LLbPg1GkFxuub+8MiN+E4r1So680iM1VNla6oKhY2/legXo3Xs4RSz0YCLaGx4+K2Z3YfZylZnOdTb33Ey44mCZut3Nyy3IzVokjFXG0pUl2EjtlVUVo8R7b7NdStTyflqQ5p6AEeI8wgVBhv8B7L2jtn2dFro4YVW40zpP4TwP0XlTdmGn/rEsme5/uH+XTmfNVi9UcGaNStfZquwln+9GZA6Nx9T5LSWZxeHO3ud5GAhHZx/wBmbgiGOujjLxnvwC0uybFdpcsT1MlQybZTHpFK6b5GkD3T3UMilWtIDzAmIAg4ccVK21Oj5B4n6KM4tu0dWOMq6Mrt+wH4jhvIPiI9kCtHZ0lt+Y8it9tBoq4gd4CCD5Y+KTtn0wwseZdGAIAI0ERmE+OVILx32eR1bJMwptk2dzKjXaZHkVu63Z5g+UKhaNlXMRkre5aoj7VOyNzrpxyV6xunA9FcZs4VqQIAvR4oH3qLrrgYGXD8lLs6EjR2ZsHEAq/TcBk0BBrFbQRiRzVl9qadRAzx8kjZSmT2i1XjjloPcqjb7XdaXE8vqufGkXt5wVCz0TXrw49wHEaBrcXczgkW2CSSB+2GHug5kXn78cQPD1Qaq+TJWh2g34jnE4EkmdM8uSpM2VjJx9F0w6OaQPsRdeabuAIxy1XoFirgABZllj3+Cv0ahbnkqMEK6NXZqsLloqyUKs1XjgnPeb0g5KbLoLUgrLWDNDqFdWnVsEtj0K0WkukNGXTzTdp7HbWs5ou1GB3OzDh1U9KkIkgTnj7K6DKeJzZN6PDrTQNN7mPwc0kETqEl67a9h0ajy91NpccyRuEeySajj9j8naFYObIIM8jKhOwLLUxdRaSc4lv+K8nsu16tJ5uVCBuzHgtFsnt04EB4B3kfRbZ0rLjyd6/ZsLR2KseBuP5Co/3Ks2WyU6Tfh0GBjJyGZOpJzKrWPtHTrN7pGW/iiFCDj4oci8MSWy7ZKeCvsyVSm+FPTqSgmCRI9cKklQ1HhMIRl4mCs32h7IUrQ/4gcab8JIEtdH4m7+Mo5WKVOpvSbQ7xxktgLZWxv2YYuY7CMJk4k5RxKnq33C7jd1GQPNEKsHnooK1QhuULSYYYlHopVbrRjASs99+Rus/G4QOm/nkq3wbzg5+InI5cyjdsqg3mnIiPJTd9lJ5ePxiUhRuOLXGS4d10QMNFfcxtUCQLwz3xz3IXZXuu3XAuaIgnThKeysWnA+OaSMhHfZZrWWBgqFos0iCr4tRdp4JxpSqUn0LbXZQ2VZ7kjRWbds9lQd5oPr4qzToK21iHE3Iyz+zVI4guHIqjU2TcvBz3EaScFr7RZRoqg2aCZOPNDix1Mz1GwvqERLWDhnyGiNWPZ10uwxLQJ55+QRehQAUgZiUygJKdmctmxQBLfBCn2UDRbZ7UJ2hYpxHVVjom9mdNKExzFffSUDmqghDY6t10Io57bwLhgUHrUiDe3xHTVW2V7zI1Cm1TLJ6sPUrE1wlpI81NRsuPzEqtsq190ZIux+M4JKQebONpJzRGClTHp0ibdihJdCS1inz02iTzUzKVxpJzTf2hOtTsBxzVN9HAMstvfTffaTO7QjcvTOz22w9gcdwkcsCvKxUIEYI52YtlyoGkwH5cHfmEJxvZ1+mzOL4vpnr7KvHBWqL1m9l1y1wY44Ed3pojlMqNnoSQSZUVes9RByRcnTsk40NSK6+qBmq1W0xgFgj3YGSh9a2XnwTgNNFVtu0BeuA96JI3DeuWaiCUrV7YJSrSLlqAu4ZT4LlocXERvj2TbQ26Bic/z9lPY6rWkOfkMf5nZe6RK9AUXaoK2ezvENN25HCSSpn7KaMW57lLWnumMCeoAVhtXQ9F0KEXonOb0DhRjRIMRR1IH6qvUokZoOFCqRWDE6E+EktBIy1IMUiQWo1jYXHNT1yEaBZEWphYrF1PbQPJbiawFbbDq0dEP/ZfxeH1WwbRAy6nVB9tWfCW567uZVoJLsHZmtpVmsYXOxgac8OmKoWasIBBwIw6q06qHOfTIJwxJyKGWmyy5t03SCSMMNLzeufijNclorGKWnoN7NrYxxWgpVFj6Dy1601iryFztGQZpukJzwq9CorM4IoVkOIXV2UkRaPAGtEKOtjrkkkmRwEAMYap5JEeI5pJJwm87N7X+I2ne+ZroPURPotyKoIXUly5FTPW9PJygmx7ayY+04JJJLLNFavaIBQPau3BSpueRMDLeSYA8Ukk0dtInPUWzO9krQ6q6rVeZc5wnoMAOAlbnZ7EklbIcWLYzbj4+HuvY9ASiFkcBRvlocQL8cshJ6JJKePps6oq8kV+UX6Fo/aKQcQWh2gOOe9WqBEXRjdwx+q6kqqT+P5/gXLFKU4rpN1/uh1jq1JN4Nu6QTKvAgjhuSSVaOeTtkL6QmMpyTHWchdSWcUC2RuolL4JXEknFGtj/wBnKc2zbykkm4oFskFIREJr6gBjXOEklmPFFO20zUEB5Zvu5nqhm2rW+l8NrGBwcYJJ3R5wkkpz0rR0+nqU1F7W/wDgI2jQuvMZZoDUaWuxOZ/6XUl0LpMg2Nq1RIGM/rD1RfZlddSXLN22WSpL9BqjWRKk/BcSQQskPhJJJMI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Obdĺžnik 8">
            <a:hlinkClick r:id="rId4" action="ppaction://hlinksldjump"/>
          </p:cNvPr>
          <p:cNvSpPr/>
          <p:nvPr/>
        </p:nvSpPr>
        <p:spPr>
          <a:xfrm>
            <a:off x="632196" y="4876903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1" name="Obdĺžnik 10">
            <a:hlinkClick r:id="rId5" action="ppaction://hlinksldjump"/>
          </p:cNvPr>
          <p:cNvSpPr/>
          <p:nvPr/>
        </p:nvSpPr>
        <p:spPr>
          <a:xfrm>
            <a:off x="2593536" y="4876903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12" name="Obdĺžnik 11">
            <a:hlinkClick r:id="rId4" action="ppaction://hlinksldjump"/>
          </p:cNvPr>
          <p:cNvSpPr/>
          <p:nvPr/>
        </p:nvSpPr>
        <p:spPr>
          <a:xfrm>
            <a:off x="4554876" y="4876903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3" name="Obdĺžnik 12">
            <a:hlinkClick r:id="rId4" action="ppaction://hlinksldjump"/>
          </p:cNvPr>
          <p:cNvSpPr/>
          <p:nvPr/>
        </p:nvSpPr>
        <p:spPr>
          <a:xfrm>
            <a:off x="6516216" y="4876903"/>
            <a:ext cx="1259087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948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DOBRE</a:t>
            </a:r>
            <a:endParaRPr lang="sk-SK" dirty="0"/>
          </a:p>
        </p:txBody>
      </p:sp>
      <p:sp>
        <p:nvSpPr>
          <p:cNvPr id="6" name="AutoShape 2" descr="data:image/jpeg;base64,/9j/4AAQSkZJRgABAQAAAQABAAD/2wCEAAkGBxQTEhQUExQUFhQXFxcbFRcYFBQXFRoXFRUWFhcVGBQYHCggGBolGxQUITEhJSkrLi4uFx8zODMsNygtLiwBCgoKDg0OGhAQGywkICQsLCwsLCwsLCwsLCwsLCwsLCwsLCwsLCwsLCwsLCwsLCwsLCwsLCwsLCwsLCwsLCwsLP/AABEIALcBEwMBIgACEQEDEQH/xAAcAAABBQEBAQAAAAAAAAAAAAAFAAIDBAYBBwj/xABAEAABAwEFBQYDBQcEAgMAAAABAAIRAwQSITFBBVFhcYEGIpGhscETMtEjQlLh8BRicoKSorIzQ8LxBxVz0uL/xAAZAQADAQEBAAAAAAAAAAAAAAABAgMABAX/xAAoEQACAgICAQQCAQUAAAAAAAAAAQIRAyESMVEEEyJBYXHRFDJSkbH/2gAMAwEAAhEDEQA/APImMaD7Jlaubyja7xXXUzmkoA+tWlNa7ArgEp7ROC2kYjDynPfKa5mMJOaiaxSu0nrjTokQsYT0wLq65qISYHVMdUlRErgCFGLVOtkIWo7N2X4bTXeJcTdoMP3nZX4/CPZZ/ZFj+JUazTN2mG6dJ37p3Le9nW/GqfF/26fcoiMzGL40wx6hZIUMWGzlgaHGXuMvO9xz+i0FCmInp+f63oLSPf5ZeN0e6M2mrdaBubPU/wDY8UJMtFGf2m0vqOO6QOndHmXKPZdi+3H7rXeJEervJEWUhJG6PAAz+uKtbDs3eJ1cJ8XAqfLdFeOmULbZftQN3oAXHz9FkLVQJfO9x8wF6EaQcajj+/63R5NKzgswknRrsOcADzSuY0YgmnZcxuHmDj6rR7Ds5uuB0dTd4HH/ABUFksnq4HqJRvY1GCRvYf7SgpbGlH4g7blkwY6MwyfL6lDbPZceP0Wr2nQmkOF8f01DHohdamASdP1KEpUCCtE1Oz3qXFh/tOB8MfBQ7JaadQt4ols1wFSDk4Rwxw9Y8VFbLNdqtPGPWPQ+KMZiyj2gkB3i3Rwlv08fVA+0mzfjUnD7wkt5jMI5Wwax34T5GAfWeihtrYJ6Hx/QVV3RJ9HiD2wTwmeihpUsSRojPaqx/DtL/wALjeH82J85QyS0YapHoilsrBmpUlGvGWI1UbsTinUx5ogvwMfLsRgFITOBzUxAGSa1t4TqhZrIfiwkpSxdRMD61CMYXKdQbleeYzVB9cH7qZOwrY6kzH0UhbGI6pUHRouPdPBZ3YGOqi9lmohTkLtJrgZTqj46rfoxBG5NdxTxgonnVOgnZlPc4TwUJSeIRCPeNU0HVNJUtkpF72tGZMfU9BJ6LGNFs+kW0AGiatoddbGd3Ae/9xXoeyLM2nSutxawXQd7vvu4yZ6QsXs+q0OdWAP2QbTo/wATxg4DgL7uoW9stK5SYPwtBPv5BBMyKdA/aAcT5Q31lW9q2iHHgR4CXf8A1Qmx1YqN3hoPVxve6dt2tBdzd/xA91Gb0dEFsLNqd0u3Xh43AES2K8XyNQ1vrCzdhtF6jVOcGfQ+wRTs/aO/UnMkRyacfUKV7LNfEvB32TjvbJ8z/wAkJLQAOLhPUYf4q46tFM/w+l0eyDi0S151aWn2PqkbGigrZonq76DyKIWFwD6Z4uHiEGpVh8Qicneoj3Vs14LODyP8fqgpUFxsMbTwp+H9zhPqUDq1hDtflPi0fl4ovtOpLRyn+5v1WMrWste7cO70ER6IzYuOOrDdO0gXSPukRyOLfDBH9qiQHDg7wIPoD4rB2W0XpbO8D/Jvv4rZWSv8Szs4tunwhBM01tFw05puHPzGPqVWrd5jTqWY8xP0Vpru6w73Y8nAj3CrMHd5Xx/cfqumL2c0lo8/7b0Abr/wmOhEj0WKLsTuXpfaex36Mb2uHVnfH/ILzR7JKz2yc9HDgE5rcFDUKVAo0TJXTCjY8jJWJBwSYIwjBAw4OSXbwSWAB6tYknclTYNVypTgrjsoVRiR1bdko89U1oVim0LdA6HUics1I6m0iCYKY9pGSrOfvSpWMmT/AA9M1FXbhC7RfJVh5EYhHpilWm1PqNlOY7RRF+Mo7CcFKDJyRalSaxhqDN4LW8G5Pd1+X+pUrPSNQhshoxLnaNaBLnHkFfs1T41RrQLrLzQB+Gm3fxDQSeMrOwB2xWf7SzUOAqP4uflP8jG/1Lc2t3cqx+G6OouhYvstW+NaKtfQEhg4HLyAC2rWTTjecf6m/VCWkUgtmfv/AGxG7DwcAndpxHX3LVUfUivG8P8A8zHoru1Iq0A8ZtMHpr5KEzqx9jezz5FSn+Jp8VPYbSWPaeJnrA9Qg+yaxY8O3EHx/wCgilte114t4mN2sKf2Wr6CtTFrhvDgOolC6Jh7ho4EKxYbUHMBnEH2hR2tkGQOSRoaHRH8SHcwrlorQ0He6fED6IdVyHDAeysOqTTSbGNFaK15gPAeoPssttez4kjXFF6NYfCGOiH1LW0txRYMaqwJQqQ79aYhbXYFX7O7uMjxJCyxsV7vNx4aotshxD2t1cAI4zh6ofZpx0aq1VbooN1dfPgJHoFI1mLh/EfGSh+333bRZmg/K5o/qIb6FE2fM7g3/iuuHZxzWkB7TQvMcNWuDh+upXlO27Gadd7RgJlvI4j9cF7ARiRvb9Vge3lkN1lUZg3Xcj9CD4rRdiZFox1SlnKhpTMKcSYkqQUziU5CrGVGwY1XTVTHuk4nFQVEEBjyZSTmuEJIh0NrC80GMdVTpDGFdLhkNU1tGDKKdIFjPhjqliOQUbqkEqWmZWARG0z7qo44q4aOIjqFDXow4xknVDETE55Oqa2JxUzYOBKLMS0ABmZUFZuJVunRAGGKt7NpNk1XiW0xeun7zsmM6uz4ApE9gsq2hhpMDP8AcqAOqb2sOLKfM4PPNg0VjZIhlR+sXRzfn/aHqgSajnOeSXOJJO8kySi5p3KVKm3Nxc938xut8m+aZsJo+yVOKRjUx1/6IWzYe5093H2CzWw6FynTbwk8ytBVd9nzuj0/NJkZXGjGbRfFpbvuDzLne6nbaSwPGj9PdVLc+bYeXkABHqr1dmE7lNbR1JdCpAujAAeac+xmMHIbbaxENEucdB7nQKibPUN4uvd1zQW07swYJILjjmgoNjTyKPYTswfSnUH2RvZ9r+JgUDZY6jA9zXlzGuAh3zQROU6awrthY5lQSIDhKWUdjQla0ahlgY4RCrVNl3Q4aFF7AAQE+2twSuIeW6MtQs10OBcYnDHTGVDRtNFpgm9yBPmr9ssDy3ATMzu34/RALfsQlzrgEw26XAOGB7wLZwCMYKQZycVaVmjpWmg7A4c5HgUT2BYGmuagJLKYwkz3j9B6rCf+oqsc4tlrTEN+6SZB7kxuheiWEfs9mY37xGPPVFwUXZNzco1XZBbR8S0MducD/SZ9kZs2Lajv1l/+kLsFK8b5yjDxz9AiVB32RO+T5j2TRJZPHgo2p2I5H0WW7Qw5lVp3+oB+q0W06kR1WT2nVk1OYH9qVPZmviYSo0NJxOCc+1EDEJtV+YVao6ei6Ks5GxUmXjK78ODJTWGFzNbYPosteFxR/CKSFIWmdA7xldqyE06FNBw6rUEa9gOJU9F4IjJRBcczUeCxiV7BgSSmVaoOGaaToei7UokQQt+w0V6hB0XAApXsTQ2U9mHUapxhEqr4psY6B99/8RENb0b/AJFUbHTh0uyGJG8DTqo7XWJfJ1x8ShVgotPp94Xdcgig/wBZ2sFtNn8oDZ8vNDdkVJqNJ0N4/wAoLvZFthMv1W7mAk83D1x9VjGwsQy3R5ZD0KIW2pDOUn2Hv4KnY8p3+gyH63qPa1WYZPF3IfXHzUsjOrFHZj9qVrtrYd+fX81pbHDhBWN7SGagIzgHzMLTbMq4NO8BBdIuu2Xathud5oJ3706iRM3TPIT4o5YocMVfp2Nu5ApdAZlVxyEKA0C50nTJaF9JowCo1HtBQoN2ENmjAK3WZKhsDYCtPKZ9E62CLVZDMhVf2N/7p55+KPyE19MJKHUmA7FRLqgvgBrdyJWl18yfly4n90J7bNHuk4gGYyy3AoAa3ZNWddZdETEQNCcAPMKxaoZT5XR+vJVLBRL3hxyaZ56AepXds1O60b3A+YPo1FP7IyjToCbcrwRyKylsrd0uOsnzw9kZ2/XvVro0gfX1WX29XwgfoIRWwTdRM1WfJKju4rr34rX9mux760VKwLaejNXfxbhwXQ3Ry48bm6RlW05Eta50ZwCQOcLrXzAaMTlqV6xaqrKDQxjccmMbAngBoq+xtgAPdWe1vxHEkwMBOg+uqVSs636Wq2YNnZy1ET8N2PFo8pSXpta2U2kgkAjikhzQ39NDyzyBxuujNozXXWfItxBySrNk89VPY2wC1044I3o4E9Uyg6QcRHRJzlbrBzRjjuVXElMjPsa0yRgp3NKaKUZrt9AFlYkYpMzT6qY0pzE73CLu/E+w9/BVKuMALpOK6BqUTIm2fh8Q7mx/UQPQlabszTF15GZIE6yc/IrPWZsscBqW+59h4rXdn6UANBkz3juOZ+izYy2zSUBA5DH2CCbScSYHzPPlu8PVGq7obA6oTSZ81V2QkN5alceSVs9DFGlZk+08CpyACMbBqh1JsY4R4YIHtqXUxUOb3OPS9h5QrPZS0QHM4yOv5q0V8Rb+dG52bXR2laVkLPXgopRtUqcnR0xjaCG0LddB3odY6zHtvEiT7FVrVXDn3dMvFVrVsFtQYEg80I+QSVaNdYdoMiJVt1ra7AFYSy7Crt+WoSNxknxRex7LvN+0k83OA8FnJm4oP13gDAyVWo2y9ngR49E2wWBtNsNEDr+oQ7bILHNqDTB38J+iW62GMU3QZ/a+iks4L1TsNA1NEap0g1sDLU5dEVsXJJR0uyegwBsaa8dPyQXateaknJsk9B/2rdS24F33W4M4uOE8gPZZXbdrHwnYxf7s8NT4eqLZz15BTa18vqk/MTHInErIW2saj3GcJw6LQ2upFBz8hg1o54ekoXsGwGtaRI+zb3nbuA6n0VIKtkZ3OSijQdjOyoLm1qwk/cbu/ePH0W5t1pbSaBqcGgZk7ktnua1qpvZfr33fK0Qzr8zvQeKDbZ2QhGOkNsGyiXuqP71R2ujRo1vDjqp9ubSZZqDnu+6MBqXaAIrADZXmvaKxV9oVwKbSLOwx8R2DSdXNGbsMBHFMvAk5atGPtVsdUe57ibziScTrokvTrJ2VoMY1vwmugZuALjxK4mo5vYn/AJHm/wAHDknufAB1XXuhx/WabUIUzmO/FBEu6j8lCKN4i7iNQAZTqgxIjA68VouwtoBD25PB/tyHmD4pl0WxR9ySiZeswscQTyUTnLf9q9iipTNSO8wThmQM1hHkRIx4pouwZsLxypj9n7Lq1yRTAN3MkwMfdQW6w1KLrtQQdNQRwK0//j+vNSozQgO6jA+oRTtls+/QcQO8zEctfL0RcqZWGCMsXJPZ59jgV24umnkmXowyTnKX7OYaNAHE8yA2PMrY9maPdBOok9ST7rHhkimwZkn1/LyXofZuiLojQemA9Akm6RTGrZNbaZMNGG87gMz7INtep3C1uUQBwHuc0ethxgdeKF1rPeqMboTjy1XA3s9NLRlu01C4ymz8LfPBBbDafhva7TI8itL2wbMnkB+vBZN4XZi3E5cmpWja0as+yKbPfJWO2Fbv9snEfKf+K01ifDwd6nONHXimmrO7Rcab5OUlcodqaTc3AxuIRnalibVp97L6rzbaGyDTtBp7/lO9HFTWwZLTtHpNk7StP3Hcxj4q4zb7J+R8b4wXn1hs1amLrHuYDmQczEYDRGLPYq9a6w1qhaOMARlzPNajN12jYU9u0nOuh3eOF2DendGaKM2YXiavdB+794/T9YoPseyUrKCWNBqHN5EuPXM+iv8A/tNXd4nJoxnmRnyGCDolyb6C8Na3CG0xr9Pqhr7Qaz7re7Sb8x3Dd/Ed2ir17VeF+s640ZAZ9OPFcfbblObt0YCmzWTkXb3HNI3YUq2Vu0lvaxoDd91rfUqodntqsF/HDDhO5Ae1FsvVQ0H5YaOc94+JWwsz2tYJ3Jor7Hg1VNGK7V0obRotzLj4xA9Uf2DswUWBoxP3jvO9XGWIVKge5o7plh6QUVdZhnuTt2LHGoSbI3iGpUwALzuifWwGSgbiSSsNdkjqxOkDcrFGoAMsVVY6SrL2wJTJmaQjVO5JUn7QAMJI2gcGeU2ylgDGRx9itBsnYlJ9NrqkucRoSAAchhqs4Kxm47L7p1CO9nNo3KnwqmG7ckVnH6fhz+XTBvaHZTqDmwT8M/K7j+E8VW2XXNGsx4y+9xBz+q9MttgZXpFjxgRpmDoRxXl20rE+jUdSfm04HQg5OCdGzY/alyj0es02BzQcwQvLu0uzDQrFoHcdLmH1b0nzC2/Yq3GrRa29Lmd08x9RCf2x2QalnJGLmd5vMZjqJWWmXypZYX9mU7AtItcb6bvVq3m0rPLXAjAgjxWC/wDHVoBtzf8A43+y9Q2jBGi2Q3pH8aZ4ZUMEg6EjwwUAbjMK3teldrVRuqO83E+hVRmfVURwNU6CVjcZPAQOLnYe5K9Q2RRFOgJzIB8oA8PVec9mrD8WrTB+UOL3cm5eJPmvTbQ/IboJ57vBSyukXwx2Un4u4lMptzduEDmVLTbqdLyY5kNA5TzXFVM707RjO2j8QOKzcLS9pWFwyycfRZlpiWnPT6Lsxf2nLk1Ija6MRmtjYLRfY12vvqsY44HgUc7L2v5mnHUe6fItWbDKpUb6xVr1Piq20dmmq2AzvjFrox/hJ3YJlgt4ZkGgciT4ZIg7a7nfL+ugwCikkdTm7KVi2I4NDq7msGokE/r9QrH/ALhg7lmYahGbphnNzzmqNrYH/wCqS/gTLeoGASpl5ENhjdA0AnwyCzkMsMp7ZdAe7F7gTuAhg5D73Mqw6tcGAx3lPs9na0S6SY1BkBMewON5+FMZN1dxI/D6qTYOEY9ndn0S8/GqnutxaD/kR6BDtpbVl3xMgJFFvH71Q8V3bm1cIOAzDdevErIW62OzOeg0A3BPCNkpvyFLIwPeHHJrvTH19FsbNUnNYDYtqF8CcCd63FjdkVag42G7M2FccRCo2eopbRaAAh0NK2cr1cOapE6DxTQ8kqRjdELDGNEtlp4qp2i2kKVJzt2XPIK+3DosL2/tDjcEG4ScdJGnPGURMs+KbMzU2lVcSb7sd2SSrAcUkdHm+5PyxzaktvR9U6hbvxMkDGZx8VJatl1KTSHscBrIMeOSogEDFphHRuTiemdmNtNqMjOMDvG6VY7R9n/2pkYB4BLHbidCdxXnOyrW6lUDxMag6her7K2iKlNr2wQRgf1qsdsMiyRpnnHY+01LLbPg1GkFxuub+8MiN+E4r1So680iM1VNla6oKhY2/legXo3Xs4RSz0YCLaGx4+K2Z3YfZylZnOdTb33Ey44mCZut3Nyy3IzVokjFXG0pUl2EjtlVUVo8R7b7NdStTyflqQ5p6AEeI8wgVBhv8B7L2jtn2dFro4YVW40zpP4TwP0XlTdmGn/rEsme5/uH+XTmfNVi9UcGaNStfZquwln+9GZA6Nx9T5LSWZxeHO3ud5GAhHZx/wBmbgiGOujjLxnvwC0uybFdpcsT1MlQybZTHpFK6b5GkD3T3UMilWtIDzAmIAg4ccVK21Oj5B4n6KM4tu0dWOMq6Mrt+wH4jhvIPiI9kCtHZ0lt+Y8it9tBoq4gd4CCD5Y+KTtn0wwseZdGAIAI0ERmE+OVILx32eR1bJMwptk2dzKjXaZHkVu63Z5g+UKhaNlXMRkre5aoj7VOyNzrpxyV6xunA9FcZs4VqQIAvR4oH3qLrrgYGXD8lLs6EjR2ZsHEAq/TcBk0BBrFbQRiRzVl9qadRAzx8kjZSmT2i1XjjloPcqjb7XdaXE8vqufGkXt5wVCz0TXrw49wHEaBrcXczgkW2CSSB+2GHug5kXn78cQPD1Qaq+TJWh2g34jnE4EkmdM8uSpM2VjJx9F0w6OaQPsRdeabuAIxy1XoFirgABZllj3+Cv0ahbnkqMEK6NXZqsLloqyUKs1XjgnPeb0g5KbLoLUgrLWDNDqFdWnVsEtj0K0WkukNGXTzTdp7HbWs5ou1GB3OzDh1U9KkIkgTnj7K6DKeJzZN6PDrTQNN7mPwc0kETqEl67a9h0ajy91NpccyRuEeySajj9j8naFYObIIM8jKhOwLLUxdRaSc4lv+K8nsu16tJ5uVCBuzHgtFsnt04EB4B3kfRbZ0rLjyd6/ZsLR2KseBuP5Co/3Ks2WyU6Tfh0GBjJyGZOpJzKrWPtHTrN7pGW/iiFCDj4oci8MSWy7ZKeCvsyVSm+FPTqSgmCRI9cKklQ1HhMIRl4mCs32h7IUrQ/4gcab8JIEtdH4m7+Mo5WKVOpvSbQ7xxktgLZWxv2YYuY7CMJk4k5RxKnq33C7jd1GQPNEKsHnooK1QhuULSYYYlHopVbrRjASs99+Rus/G4QOm/nkq3wbzg5+InI5cyjdsqg3mnIiPJTd9lJ5ePxiUhRuOLXGS4d10QMNFfcxtUCQLwz3xz3IXZXuu3XAuaIgnThKeysWnA+OaSMhHfZZrWWBgqFos0iCr4tRdp4JxpSqUn0LbXZQ2VZ7kjRWbds9lQd5oPr4qzToK21iHE3Iyz+zVI4guHIqjU2TcvBz3EaScFr7RZRoqg2aCZOPNDix1Mz1GwvqERLWDhnyGiNWPZ10uwxLQJ55+QRehQAUgZiUygJKdmctmxQBLfBCn2UDRbZ7UJ2hYpxHVVjom9mdNKExzFffSUDmqghDY6t10Io57bwLhgUHrUiDe3xHTVW2V7zI1Cm1TLJ6sPUrE1wlpI81NRsuPzEqtsq190ZIux+M4JKQebONpJzRGClTHp0ibdihJdCS1inz02iTzUzKVxpJzTf2hOtTsBxzVN9HAMstvfTffaTO7QjcvTOz22w9gcdwkcsCvKxUIEYI52YtlyoGkwH5cHfmEJxvZ1+mzOL4vpnr7KvHBWqL1m9l1y1wY44Ed3pojlMqNnoSQSZUVes9RByRcnTsk40NSK6+qBmq1W0xgFgj3YGSh9a2XnwTgNNFVtu0BeuA96JI3DeuWaiCUrV7YJSrSLlqAu4ZT4LlocXERvj2TbQ26Bic/z9lPY6rWkOfkMf5nZe6RK9AUXaoK2ezvENN25HCSSpn7KaMW57lLWnumMCeoAVhtXQ9F0KEXonOb0DhRjRIMRR1IH6qvUokZoOFCqRWDE6E+EktBIy1IMUiQWo1jYXHNT1yEaBZEWphYrF1PbQPJbiawFbbDq0dEP/ZfxeH1WwbRAy6nVB9tWfCW567uZVoJLsHZmtpVmsYXOxgac8OmKoWasIBBwIw6q06qHOfTIJwxJyKGWmyy5t03SCSMMNLzeufijNclorGKWnoN7NrYxxWgpVFj6Dy1601iryFztGQZpukJzwq9CorM4IoVkOIXV2UkRaPAGtEKOtjrkkkmRwEAMYap5JEeI5pJJwm87N7X+I2ne+ZroPURPotyKoIXUly5FTPW9PJygmx7ayY+04JJJLLNFavaIBQPau3BSpueRMDLeSYA8Ukk0dtInPUWzO9krQ6q6rVeZc5wnoMAOAlbnZ7EklbIcWLYzbj4+HuvY9ASiFkcBRvlocQL8cshJ6JJKePps6oq8kV+UX6Fo/aKQcQWh2gOOe9WqBEXRjdwx+q6kqqT+P5/gXLFKU4rpN1/uh1jq1JN4Nu6QTKvAgjhuSSVaOeTtkL6QmMpyTHWchdSWcUC2RuolL4JXEknFGtj/wBnKc2zbykkm4oFskFIREJr6gBjXOEklmPFFO20zUEB5Zvu5nqhm2rW+l8NrGBwcYJJ3R5wkkpz0rR0+nqU1F7W/wDgI2jQuvMZZoDUaWuxOZ/6XUl0LpMg2Nq1RIGM/rD1RfZlddSXLN22WSpL9BqjWRKk/BcSQQskPhJJJM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AutoShape 4" descr="data:image/jpeg;base64,/9j/4AAQSkZJRgABAQAAAQABAAD/2wCEAAkGBxQTEhQUExQUFhQXFxcbFRcYFBQXFRoXFRUWFhcVGBQYHCggGBolGxQUITEhJSkrLi4uFx8zODMsNygtLiwBCgoKDg0OGhAQGywkICQsLCwsLCwsLCwsLCwsLCwsLCwsLCwsLCwsLCwsLCwsLCwsLCwsLCwsLCwsLCwsLCwsLP/AABEIALcBEwMBIgACEQEDEQH/xAAcAAABBQEBAQAAAAAAAAAAAAAFAAIDBAYBBwj/xABAEAABAwEFBQYDBQcEAgMAAAABAAIRAwQSITFBBVFhcYEGIpGhscETMtEjQlLh8BRicoKSorIzQ8LxBxVz0uL/xAAZAQADAQEBAAAAAAAAAAAAAAABAgMABAX/xAAoEQACAgICAQQCAQUAAAAAAAAAAQIRAyESMVEEEyJBYXHRFDJSkbH/2gAMAwEAAhEDEQA/APImMaD7Jlaubyja7xXXUzmkoA+tWlNa7ArgEp7ROC2kYjDynPfKa5mMJOaiaxSu0nrjTokQsYT0wLq65qISYHVMdUlRErgCFGLVOtkIWo7N2X4bTXeJcTdoMP3nZX4/CPZZ/ZFj+JUazTN2mG6dJ37p3Le9nW/GqfF/26fcoiMzGL40wx6hZIUMWGzlgaHGXuMvO9xz+i0FCmInp+f63oLSPf5ZeN0e6M2mrdaBubPU/wDY8UJMtFGf2m0vqOO6QOndHmXKPZdi+3H7rXeJEervJEWUhJG6PAAz+uKtbDs3eJ1cJ8XAqfLdFeOmULbZftQN3oAXHz9FkLVQJfO9x8wF6EaQcajj+/63R5NKzgswknRrsOcADzSuY0YgmnZcxuHmDj6rR7Ds5uuB0dTd4HH/ABUFksnq4HqJRvY1GCRvYf7SgpbGlH4g7blkwY6MwyfL6lDbPZceP0Wr2nQmkOF8f01DHohdamASdP1KEpUCCtE1Oz3qXFh/tOB8MfBQ7JaadQt4ols1wFSDk4Rwxw9Y8VFbLNdqtPGPWPQ+KMZiyj2gkB3i3Rwlv08fVA+0mzfjUnD7wkt5jMI5Wwax34T5GAfWeihtrYJ6Hx/QVV3RJ9HiD2wTwmeihpUsSRojPaqx/DtL/wALjeH82J85QyS0YapHoilsrBmpUlGvGWI1UbsTinUx5ogvwMfLsRgFITOBzUxAGSa1t4TqhZrIfiwkpSxdRMD61CMYXKdQbleeYzVB9cH7qZOwrY6kzH0UhbGI6pUHRouPdPBZ3YGOqi9lmohTkLtJrgZTqj46rfoxBG5NdxTxgonnVOgnZlPc4TwUJSeIRCPeNU0HVNJUtkpF72tGZMfU9BJ6LGNFs+kW0AGiatoddbGd3Ae/9xXoeyLM2nSutxawXQd7vvu4yZ6QsXs+q0OdWAP2QbTo/wATxg4DgL7uoW9stK5SYPwtBPv5BBMyKdA/aAcT5Q31lW9q2iHHgR4CXf8A1Qmx1YqN3hoPVxve6dt2tBdzd/xA91Gb0dEFsLNqd0u3Xh43AES2K8XyNQ1vrCzdhtF6jVOcGfQ+wRTs/aO/UnMkRyacfUKV7LNfEvB32TjvbJ8z/wAkJLQAOLhPUYf4q46tFM/w+l0eyDi0S151aWn2PqkbGigrZonq76DyKIWFwD6Z4uHiEGpVh8Qicneoj3Vs14LODyP8fqgpUFxsMbTwp+H9zhPqUDq1hDtflPi0fl4ovtOpLRyn+5v1WMrWste7cO70ER6IzYuOOrDdO0gXSPukRyOLfDBH9qiQHDg7wIPoD4rB2W0XpbO8D/Jvv4rZWSv8Szs4tunwhBM01tFw05puHPzGPqVWrd5jTqWY8xP0Vpru6w73Y8nAj3CrMHd5Xx/cfqumL2c0lo8/7b0Abr/wmOhEj0WKLsTuXpfaex36Mb2uHVnfH/ILzR7JKz2yc9HDgE5rcFDUKVAo0TJXTCjY8jJWJBwSYIwjBAw4OSXbwSWAB6tYknclTYNVypTgrjsoVRiR1bdko89U1oVim0LdA6HUics1I6m0iCYKY9pGSrOfvSpWMmT/AA9M1FXbhC7RfJVh5EYhHpilWm1PqNlOY7RRF+Mo7CcFKDJyRalSaxhqDN4LW8G5Pd1+X+pUrPSNQhshoxLnaNaBLnHkFfs1T41RrQLrLzQB+Gm3fxDQSeMrOwB2xWf7SzUOAqP4uflP8jG/1Lc2t3cqx+G6OouhYvstW+NaKtfQEhg4HLyAC2rWTTjecf6m/VCWkUgtmfv/AGxG7DwcAndpxHX3LVUfUivG8P8A8zHoru1Iq0A8ZtMHpr5KEzqx9jezz5FSn+Jp8VPYbSWPaeJnrA9Qg+yaxY8O3EHx/wCgilte114t4mN2sKf2Wr6CtTFrhvDgOolC6Jh7ho4EKxYbUHMBnEH2hR2tkGQOSRoaHRH8SHcwrlorQ0He6fED6IdVyHDAeysOqTTSbGNFaK15gPAeoPssttez4kjXFF6NYfCGOiH1LW0txRYMaqwJQqQ79aYhbXYFX7O7uMjxJCyxsV7vNx4aotshxD2t1cAI4zh6ofZpx0aq1VbooN1dfPgJHoFI1mLh/EfGSh+333bRZmg/K5o/qIb6FE2fM7g3/iuuHZxzWkB7TQvMcNWuDh+upXlO27Gadd7RgJlvI4j9cF7ARiRvb9Vge3lkN1lUZg3Xcj9CD4rRdiZFox1SlnKhpTMKcSYkqQUziU5CrGVGwY1XTVTHuk4nFQVEEBjyZSTmuEJIh0NrC80GMdVTpDGFdLhkNU1tGDKKdIFjPhjqliOQUbqkEqWmZWARG0z7qo44q4aOIjqFDXow4xknVDETE55Oqa2JxUzYOBKLMS0ABmZUFZuJVunRAGGKt7NpNk1XiW0xeun7zsmM6uz4ApE9gsq2hhpMDP8AcqAOqb2sOLKfM4PPNg0VjZIhlR+sXRzfn/aHqgSajnOeSXOJJO8kySi5p3KVKm3Nxc938xut8m+aZsJo+yVOKRjUx1/6IWzYe5093H2CzWw6FynTbwk8ytBVd9nzuj0/NJkZXGjGbRfFpbvuDzLne6nbaSwPGj9PdVLc+bYeXkABHqr1dmE7lNbR1JdCpAujAAeac+xmMHIbbaxENEucdB7nQKibPUN4uvd1zQW07swYJILjjmgoNjTyKPYTswfSnUH2RvZ9r+JgUDZY6jA9zXlzGuAh3zQROU6awrthY5lQSIDhKWUdjQla0ahlgY4RCrVNl3Q4aFF7AAQE+2twSuIeW6MtQs10OBcYnDHTGVDRtNFpgm9yBPmr9ssDy3ATMzu34/RALfsQlzrgEw26XAOGB7wLZwCMYKQZycVaVmjpWmg7A4c5HgUT2BYGmuagJLKYwkz3j9B6rCf+oqsc4tlrTEN+6SZB7kxuheiWEfs9mY37xGPPVFwUXZNzco1XZBbR8S0MducD/SZ9kZs2Lajv1l/+kLsFK8b5yjDxz9AiVB32RO+T5j2TRJZPHgo2p2I5H0WW7Qw5lVp3+oB+q0W06kR1WT2nVk1OYH9qVPZmviYSo0NJxOCc+1EDEJtV+YVao6ei6Ks5GxUmXjK78ODJTWGFzNbYPosteFxR/CKSFIWmdA7xldqyE06FNBw6rUEa9gOJU9F4IjJRBcczUeCxiV7BgSSmVaoOGaaToei7UokQQt+w0V6hB0XAApXsTQ2U9mHUapxhEqr4psY6B99/8RENb0b/AJFUbHTh0uyGJG8DTqo7XWJfJ1x8ShVgotPp94Xdcgig/wBZ2sFtNn8oDZ8vNDdkVJqNJ0N4/wAoLvZFthMv1W7mAk83D1x9VjGwsQy3R5ZD0KIW2pDOUn2Hv4KnY8p3+gyH63qPa1WYZPF3IfXHzUsjOrFHZj9qVrtrYd+fX81pbHDhBWN7SGagIzgHzMLTbMq4NO8BBdIuu2Xathud5oJ3706iRM3TPIT4o5YocMVfp2Nu5ApdAZlVxyEKA0C50nTJaF9JowCo1HtBQoN2ENmjAK3WZKhsDYCtPKZ9E62CLVZDMhVf2N/7p55+KPyE19MJKHUmA7FRLqgvgBrdyJWl18yfly4n90J7bNHuk4gGYyy3AoAa3ZNWddZdETEQNCcAPMKxaoZT5XR+vJVLBRL3hxyaZ56AepXds1O60b3A+YPo1FP7IyjToCbcrwRyKylsrd0uOsnzw9kZ2/XvVro0gfX1WX29XwgfoIRWwTdRM1WfJKju4rr34rX9mux760VKwLaejNXfxbhwXQ3Ry48bm6RlW05Eta50ZwCQOcLrXzAaMTlqV6xaqrKDQxjccmMbAngBoq+xtgAPdWe1vxHEkwMBOg+uqVSs636Wq2YNnZy1ET8N2PFo8pSXpta2U2kgkAjikhzQ39NDyzyBxuujNozXXWfItxBySrNk89VPY2wC1044I3o4E9Uyg6QcRHRJzlbrBzRjjuVXElMjPsa0yRgp3NKaKUZrt9AFlYkYpMzT6qY0pzE73CLu/E+w9/BVKuMALpOK6BqUTIm2fh8Q7mx/UQPQlabszTF15GZIE6yc/IrPWZsscBqW+59h4rXdn6UANBkz3juOZ+izYy2zSUBA5DH2CCbScSYHzPPlu8PVGq7obA6oTSZ81V2QkN5alceSVs9DFGlZk+08CpyACMbBqh1JsY4R4YIHtqXUxUOb3OPS9h5QrPZS0QHM4yOv5q0V8Rb+dG52bXR2laVkLPXgopRtUqcnR0xjaCG0LddB3odY6zHtvEiT7FVrVXDn3dMvFVrVsFtQYEg80I+QSVaNdYdoMiJVt1ra7AFYSy7Crt+WoSNxknxRex7LvN+0k83OA8FnJm4oP13gDAyVWo2y9ngR49E2wWBtNsNEDr+oQ7bILHNqDTB38J+iW62GMU3QZ/a+iks4L1TsNA1NEap0g1sDLU5dEVsXJJR0uyegwBsaa8dPyQXateaknJsk9B/2rdS24F33W4M4uOE8gPZZXbdrHwnYxf7s8NT4eqLZz15BTa18vqk/MTHInErIW2saj3GcJw6LQ2upFBz8hg1o54ekoXsGwGtaRI+zb3nbuA6n0VIKtkZ3OSijQdjOyoLm1qwk/cbu/ePH0W5t1pbSaBqcGgZk7ktnua1qpvZfr33fK0Qzr8zvQeKDbZ2QhGOkNsGyiXuqP71R2ujRo1vDjqp9ubSZZqDnu+6MBqXaAIrADZXmvaKxV9oVwKbSLOwx8R2DSdXNGbsMBHFMvAk5atGPtVsdUe57ibziScTrokvTrJ2VoMY1vwmugZuALjxK4mo5vYn/AJHm/wAHDknufAB1XXuhx/WabUIUzmO/FBEu6j8lCKN4i7iNQAZTqgxIjA68VouwtoBD25PB/tyHmD4pl0WxR9ySiZeswscQTyUTnLf9q9iipTNSO8wThmQM1hHkRIx4pouwZsLxypj9n7Lq1yRTAN3MkwMfdQW6w1KLrtQQdNQRwK0//j+vNSozQgO6jA+oRTtls+/QcQO8zEctfL0RcqZWGCMsXJPZ59jgV24umnkmXowyTnKX7OYaNAHE8yA2PMrY9maPdBOok9ST7rHhkimwZkn1/LyXofZuiLojQemA9Akm6RTGrZNbaZMNGG87gMz7INtep3C1uUQBwHuc0ethxgdeKF1rPeqMboTjy1XA3s9NLRlu01C4ymz8LfPBBbDafhva7TI8itL2wbMnkB+vBZN4XZi3E5cmpWja0as+yKbPfJWO2Fbv9snEfKf+K01ifDwd6nONHXimmrO7Rcab5OUlcodqaTc3AxuIRnalibVp97L6rzbaGyDTtBp7/lO9HFTWwZLTtHpNk7StP3Hcxj4q4zb7J+R8b4wXn1hs1amLrHuYDmQczEYDRGLPYq9a6w1qhaOMARlzPNajN12jYU9u0nOuh3eOF2DendGaKM2YXiavdB+794/T9YoPseyUrKCWNBqHN5EuPXM+iv8A/tNXd4nJoxnmRnyGCDolyb6C8Na3CG0xr9Pqhr7Qaz7re7Sb8x3Dd/Ed2ir17VeF+s640ZAZ9OPFcfbblObt0YCmzWTkXb3HNI3YUq2Vu0lvaxoDd91rfUqodntqsF/HDDhO5Ae1FsvVQ0H5YaOc94+JWwsz2tYJ3Jor7Hg1VNGK7V0obRotzLj4xA9Uf2DswUWBoxP3jvO9XGWIVKge5o7plh6QUVdZhnuTt2LHGoSbI3iGpUwALzuifWwGSgbiSSsNdkjqxOkDcrFGoAMsVVY6SrL2wJTJmaQjVO5JUn7QAMJI2gcGeU2ylgDGRx9itBsnYlJ9NrqkucRoSAAchhqs4Kxm47L7p1CO9nNo3KnwqmG7ckVnH6fhz+XTBvaHZTqDmwT8M/K7j+E8VW2XXNGsx4y+9xBz+q9MttgZXpFjxgRpmDoRxXl20rE+jUdSfm04HQg5OCdGzY/alyj0es02BzQcwQvLu0uzDQrFoHcdLmH1b0nzC2/Yq3GrRa29Lmd08x9RCf2x2QalnJGLmd5vMZjqJWWmXypZYX9mU7AtItcb6bvVq3m0rPLXAjAgjxWC/wDHVoBtzf8A43+y9Q2jBGi2Q3pH8aZ4ZUMEg6EjwwUAbjMK3teldrVRuqO83E+hVRmfVURwNU6CVjcZPAQOLnYe5K9Q2RRFOgJzIB8oA8PVec9mrD8WrTB+UOL3cm5eJPmvTbQ/IboJ57vBSyukXwx2Un4u4lMptzduEDmVLTbqdLyY5kNA5TzXFVM707RjO2j8QOKzcLS9pWFwyycfRZlpiWnPT6Lsxf2nLk1Ija6MRmtjYLRfY12vvqsY44HgUc7L2v5mnHUe6fItWbDKpUb6xVr1Piq20dmmq2AzvjFrox/hJ3YJlgt4ZkGgciT4ZIg7a7nfL+ugwCikkdTm7KVi2I4NDq7msGokE/r9QrH/ALhg7lmYahGbphnNzzmqNrYH/wCqS/gTLeoGASpl5ENhjdA0AnwyCzkMsMp7ZdAe7F7gTuAhg5D73Mqw6tcGAx3lPs9na0S6SY1BkBMewON5+FMZN1dxI/D6qTYOEY9ndn0S8/GqnutxaD/kR6BDtpbVl3xMgJFFvH71Q8V3bm1cIOAzDdevErIW62OzOeg0A3BPCNkpvyFLIwPeHHJrvTH19FsbNUnNYDYtqF8CcCd63FjdkVag42G7M2FccRCo2eopbRaAAh0NK2cr1cOapE6DxTQ8kqRjdELDGNEtlp4qp2i2kKVJzt2XPIK+3DosL2/tDjcEG4ScdJGnPGURMs+KbMzU2lVcSb7sd2SSrAcUkdHm+5PyxzaktvR9U6hbvxMkDGZx8VJatl1KTSHscBrIMeOSogEDFphHRuTiemdmNtNqMjOMDvG6VY7R9n/2pkYB4BLHbidCdxXnOyrW6lUDxMag6her7K2iKlNr2wQRgf1qsdsMiyRpnnHY+01LLbPg1GkFxuub+8MiN+E4r1So680iM1VNla6oKhY2/legXo3Xs4RSz0YCLaGx4+K2Z3YfZylZnOdTb33Ey44mCZut3Nyy3IzVokjFXG0pUl2EjtlVUVo8R7b7NdStTyflqQ5p6AEeI8wgVBhv8B7L2jtn2dFro4YVW40zpP4TwP0XlTdmGn/rEsme5/uH+XTmfNVi9UcGaNStfZquwln+9GZA6Nx9T5LSWZxeHO3ud5GAhHZx/wBmbgiGOujjLxnvwC0uybFdpcsT1MlQybZTHpFK6b5GkD3T3UMilWtIDzAmIAg4ccVK21Oj5B4n6KM4tu0dWOMq6Mrt+wH4jhvIPiI9kCtHZ0lt+Y8it9tBoq4gd4CCD5Y+KTtn0wwseZdGAIAI0ERmE+OVILx32eR1bJMwptk2dzKjXaZHkVu63Z5g+UKhaNlXMRkre5aoj7VOyNzrpxyV6xunA9FcZs4VqQIAvR4oH3qLrrgYGXD8lLs6EjR2ZsHEAq/TcBk0BBrFbQRiRzVl9qadRAzx8kjZSmT2i1XjjloPcqjb7XdaXE8vqufGkXt5wVCz0TXrw49wHEaBrcXczgkW2CSSB+2GHug5kXn78cQPD1Qaq+TJWh2g34jnE4EkmdM8uSpM2VjJx9F0w6OaQPsRdeabuAIxy1XoFirgABZllj3+Cv0ahbnkqMEK6NXZqsLloqyUKs1XjgnPeb0g5KbLoLUgrLWDNDqFdWnVsEtj0K0WkukNGXTzTdp7HbWs5ou1GB3OzDh1U9KkIkgTnj7K6DKeJzZN6PDrTQNN7mPwc0kETqEl67a9h0ajy91NpccyRuEeySajj9j8naFYObIIM8jKhOwLLUxdRaSc4lv+K8nsu16tJ5uVCBuzHgtFsnt04EB4B3kfRbZ0rLjyd6/ZsLR2KseBuP5Co/3Ks2WyU6Tfh0GBjJyGZOpJzKrWPtHTrN7pGW/iiFCDj4oci8MSWy7ZKeCvsyVSm+FPTqSgmCRI9cKklQ1HhMIRl4mCs32h7IUrQ/4gcab8JIEtdH4m7+Mo5WKVOpvSbQ7xxktgLZWxv2YYuY7CMJk4k5RxKnq33C7jd1GQPNEKsHnooK1QhuULSYYYlHopVbrRjASs99+Rus/G4QOm/nkq3wbzg5+InI5cyjdsqg3mnIiPJTd9lJ5ePxiUhRuOLXGS4d10QMNFfcxtUCQLwz3xz3IXZXuu3XAuaIgnThKeysWnA+OaSMhHfZZrWWBgqFos0iCr4tRdp4JxpSqUn0LbXZQ2VZ7kjRWbds9lQd5oPr4qzToK21iHE3Iyz+zVI4guHIqjU2TcvBz3EaScFr7RZRoqg2aCZOPNDix1Mz1GwvqERLWDhnyGiNWPZ10uwxLQJ55+QRehQAUgZiUygJKdmctmxQBLfBCn2UDRbZ7UJ2hYpxHVVjom9mdNKExzFffSUDmqghDY6t10Io57bwLhgUHrUiDe3xHTVW2V7zI1Cm1TLJ6sPUrE1wlpI81NRsuPzEqtsq190ZIux+M4JKQebONpJzRGClTHp0ibdihJdCS1inz02iTzUzKVxpJzTf2hOtTsBxzVN9HAMstvfTffaTO7QjcvTOz22w9gcdwkcsCvKxUIEYI52YtlyoGkwH5cHfmEJxvZ1+mzOL4vpnr7KvHBWqL1m9l1y1wY44Ed3pojlMqNnoSQSZUVes9RByRcnTsk40NSK6+qBmq1W0xgFgj3YGSh9a2XnwTgNNFVtu0BeuA96JI3DeuWaiCUrV7YJSrSLlqAu4ZT4LlocXERvj2TbQ26Bic/z9lPY6rWkOfkMf5nZe6RK9AUXaoK2ezvENN25HCSSpn7KaMW57lLWnumMCeoAVhtXQ9F0KEXonOb0DhRjRIMRR1IH6qvUokZoOFCqRWDE6E+EktBIy1IMUiQWo1jYXHNT1yEaBZEWphYrF1PbQPJbiawFbbDq0dEP/ZfxeH1WwbRAy6nVB9tWfCW567uZVoJLsHZmtpVmsYXOxgac8OmKoWasIBBwIw6q06qHOfTIJwxJyKGWmyy5t03SCSMMNLzeufijNclorGKWnoN7NrYxxWgpVFj6Dy1601iryFztGQZpukJzwq9CorM4IoVkOIXV2UkRaPAGtEKOtjrkkkmRwEAMYap5JEeI5pJJwm87N7X+I2ne+ZroPURPotyKoIXUly5FTPW9PJygmx7ayY+04JJJLLNFavaIBQPau3BSpueRMDLeSYA8Ukk0dtInPUWzO9krQ6q6rVeZc5wnoMAOAlbnZ7EklbIcWLYzbj4+HuvY9ASiFkcBRvlocQL8cshJ6JJKePps6oq8kV+UX6Fo/aKQcQWh2gOOe9WqBEXRjdwx+q6kqqT+P5/gXLFKU4rpN1/uh1jq1JN4Nu6QTKvAgjhuSSVaOeTtkL6QmMpyTHWchdSWcUC2RuolL4JXEknFGtj/wBnKc2zbykkm4oFskFIREJr6gBjXOEklmPFFO20zUEB5Zvu5nqhm2rW+l8NrGBwcYJJ3R5wkkpz0rR0+nqU1F7W/wDgI2jQuvMZZoDUaWuxOZ/6XUl0LpMg2Nq1RIGM/rD1RfZlddSXLN22WSpL9BqjWRKk/BcSQQskPhJJJMI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8" name="AutoShape 6" descr="data:image/jpeg;base64,/9j/4AAQSkZJRgABAQAAAQABAAD/2wCEAAkGBxQTEhQUExQUFhQXFxcbFRcYFBQXFRoXFRUWFhcVGBQYHCggGBolGxQUITEhJSkrLi4uFx8zODMsNygtLiwBCgoKDg0OGhAQGywkICQsLCwsLCwsLCwsLCwsLCwsLCwsLCwsLCwsLCwsLCwsLCwsLCwsLCwsLCwsLCwsLCwsLP/AABEIALcBEwMBIgACEQEDEQH/xAAcAAABBQEBAQAAAAAAAAAAAAAFAAIDBAYBBwj/xABAEAABAwEFBQYDBQcEAgMAAAABAAIRAwQSITFBBVFhcYEGIpGhscETMtEjQlLh8BRicoKSorIzQ8LxBxVz0uL/xAAZAQADAQEBAAAAAAAAAAAAAAABAgMABAX/xAAoEQACAgICAQQCAQUAAAAAAAAAAQIRAyESMVEEEyJBYXHRFDJSkbH/2gAMAwEAAhEDEQA/APImMaD7Jlaubyja7xXXUzmkoA+tWlNa7ArgEp7ROC2kYjDynPfKa5mMJOaiaxSu0nrjTokQsYT0wLq65qISYHVMdUlRErgCFGLVOtkIWo7N2X4bTXeJcTdoMP3nZX4/CPZZ/ZFj+JUazTN2mG6dJ37p3Le9nW/GqfF/26fcoiMzGL40wx6hZIUMWGzlgaHGXuMvO9xz+i0FCmInp+f63oLSPf5ZeN0e6M2mrdaBubPU/wDY8UJMtFGf2m0vqOO6QOndHmXKPZdi+3H7rXeJEervJEWUhJG6PAAz+uKtbDs3eJ1cJ8XAqfLdFeOmULbZftQN3oAXHz9FkLVQJfO9x8wF6EaQcajj+/63R5NKzgswknRrsOcADzSuY0YgmnZcxuHmDj6rR7Ds5uuB0dTd4HH/ABUFksnq4HqJRvY1GCRvYf7SgpbGlH4g7blkwY6MwyfL6lDbPZceP0Wr2nQmkOF8f01DHohdamASdP1KEpUCCtE1Oz3qXFh/tOB8MfBQ7JaadQt4ols1wFSDk4Rwxw9Y8VFbLNdqtPGPWPQ+KMZiyj2gkB3i3Rwlv08fVA+0mzfjUnD7wkt5jMI5Wwax34T5GAfWeihtrYJ6Hx/QVV3RJ9HiD2wTwmeihpUsSRojPaqx/DtL/wALjeH82J85QyS0YapHoilsrBmpUlGvGWI1UbsTinUx5ogvwMfLsRgFITOBzUxAGSa1t4TqhZrIfiwkpSxdRMD61CMYXKdQbleeYzVB9cH7qZOwrY6kzH0UhbGI6pUHRouPdPBZ3YGOqi9lmohTkLtJrgZTqj46rfoxBG5NdxTxgonnVOgnZlPc4TwUJSeIRCPeNU0HVNJUtkpF72tGZMfU9BJ6LGNFs+kW0AGiatoddbGd3Ae/9xXoeyLM2nSutxawXQd7vvu4yZ6QsXs+q0OdWAP2QbTo/wATxg4DgL7uoW9stK5SYPwtBPv5BBMyKdA/aAcT5Q31lW9q2iHHgR4CXf8A1Qmx1YqN3hoPVxve6dt2tBdzd/xA91Gb0dEFsLNqd0u3Xh43AES2K8XyNQ1vrCzdhtF6jVOcGfQ+wRTs/aO/UnMkRyacfUKV7LNfEvB32TjvbJ8z/wAkJLQAOLhPUYf4q46tFM/w+l0eyDi0S151aWn2PqkbGigrZonq76DyKIWFwD6Z4uHiEGpVh8Qicneoj3Vs14LODyP8fqgpUFxsMbTwp+H9zhPqUDq1hDtflPi0fl4ovtOpLRyn+5v1WMrWste7cO70ER6IzYuOOrDdO0gXSPukRyOLfDBH9qiQHDg7wIPoD4rB2W0XpbO8D/Jvv4rZWSv8Szs4tunwhBM01tFw05puHPzGPqVWrd5jTqWY8xP0Vpru6w73Y8nAj3CrMHd5Xx/cfqumL2c0lo8/7b0Abr/wmOhEj0WKLsTuXpfaex36Mb2uHVnfH/ILzR7JKz2yc9HDgE5rcFDUKVAo0TJXTCjY8jJWJBwSYIwjBAw4OSXbwSWAB6tYknclTYNVypTgrjsoVRiR1bdko89U1oVim0LdA6HUics1I6m0iCYKY9pGSrOfvSpWMmT/AA9M1FXbhC7RfJVh5EYhHpilWm1PqNlOY7RRF+Mo7CcFKDJyRalSaxhqDN4LW8G5Pd1+X+pUrPSNQhshoxLnaNaBLnHkFfs1T41RrQLrLzQB+Gm3fxDQSeMrOwB2xWf7SzUOAqP4uflP8jG/1Lc2t3cqx+G6OouhYvstW+NaKtfQEhg4HLyAC2rWTTjecf6m/VCWkUgtmfv/AGxG7DwcAndpxHX3LVUfUivG8P8A8zHoru1Iq0A8ZtMHpr5KEzqx9jezz5FSn+Jp8VPYbSWPaeJnrA9Qg+yaxY8O3EHx/wCgilte114t4mN2sKf2Wr6CtTFrhvDgOolC6Jh7ho4EKxYbUHMBnEH2hR2tkGQOSRoaHRH8SHcwrlorQ0He6fED6IdVyHDAeysOqTTSbGNFaK15gPAeoPssttez4kjXFF6NYfCGOiH1LW0txRYMaqwJQqQ79aYhbXYFX7O7uMjxJCyxsV7vNx4aotshxD2t1cAI4zh6ofZpx0aq1VbooN1dfPgJHoFI1mLh/EfGSh+333bRZmg/K5o/qIb6FE2fM7g3/iuuHZxzWkB7TQvMcNWuDh+upXlO27Gadd7RgJlvI4j9cF7ARiRvb9Vge3lkN1lUZg3Xcj9CD4rRdiZFox1SlnKhpTMKcSYkqQUziU5CrGVGwY1XTVTHuk4nFQVEEBjyZSTmuEJIh0NrC80GMdVTpDGFdLhkNU1tGDKKdIFjPhjqliOQUbqkEqWmZWARG0z7qo44q4aOIjqFDXow4xknVDETE55Oqa2JxUzYOBKLMS0ABmZUFZuJVunRAGGKt7NpNk1XiW0xeun7zsmM6uz4ApE9gsq2hhpMDP8AcqAOqb2sOLKfM4PPNg0VjZIhlR+sXRzfn/aHqgSajnOeSXOJJO8kySi5p3KVKm3Nxc938xut8m+aZsJo+yVOKRjUx1/6IWzYe5093H2CzWw6FynTbwk8ytBVd9nzuj0/NJkZXGjGbRfFpbvuDzLne6nbaSwPGj9PdVLc+bYeXkABHqr1dmE7lNbR1JdCpAujAAeac+xmMHIbbaxENEucdB7nQKibPUN4uvd1zQW07swYJILjjmgoNjTyKPYTswfSnUH2RvZ9r+JgUDZY6jA9zXlzGuAh3zQROU6awrthY5lQSIDhKWUdjQla0ahlgY4RCrVNl3Q4aFF7AAQE+2twSuIeW6MtQs10OBcYnDHTGVDRtNFpgm9yBPmr9ssDy3ATMzu34/RALfsQlzrgEw26XAOGB7wLZwCMYKQZycVaVmjpWmg7A4c5HgUT2BYGmuagJLKYwkz3j9B6rCf+oqsc4tlrTEN+6SZB7kxuheiWEfs9mY37xGPPVFwUXZNzco1XZBbR8S0MducD/SZ9kZs2Lajv1l/+kLsFK8b5yjDxz9AiVB32RO+T5j2TRJZPHgo2p2I5H0WW7Qw5lVp3+oB+q0W06kR1WT2nVk1OYH9qVPZmviYSo0NJxOCc+1EDEJtV+YVao6ei6Ks5GxUmXjK78ODJTWGFzNbYPosteFxR/CKSFIWmdA7xldqyE06FNBw6rUEa9gOJU9F4IjJRBcczUeCxiV7BgSSmVaoOGaaToei7UokQQt+w0V6hB0XAApXsTQ2U9mHUapxhEqr4psY6B99/8RENb0b/AJFUbHTh0uyGJG8DTqo7XWJfJ1x8ShVgotPp94Xdcgig/wBZ2sFtNn8oDZ8vNDdkVJqNJ0N4/wAoLvZFthMv1W7mAk83D1x9VjGwsQy3R5ZD0KIW2pDOUn2Hv4KnY8p3+gyH63qPa1WYZPF3IfXHzUsjOrFHZj9qVrtrYd+fX81pbHDhBWN7SGagIzgHzMLTbMq4NO8BBdIuu2Xathud5oJ3706iRM3TPIT4o5YocMVfp2Nu5ApdAZlVxyEKA0C50nTJaF9JowCo1HtBQoN2ENmjAK3WZKhsDYCtPKZ9E62CLVZDMhVf2N/7p55+KPyE19MJKHUmA7FRLqgvgBrdyJWl18yfly4n90J7bNHuk4gGYyy3AoAa3ZNWddZdETEQNCcAPMKxaoZT5XR+vJVLBRL3hxyaZ56AepXds1O60b3A+YPo1FP7IyjToCbcrwRyKylsrd0uOsnzw9kZ2/XvVro0gfX1WX29XwgfoIRWwTdRM1WfJKju4rr34rX9mux760VKwLaejNXfxbhwXQ3Ry48bm6RlW05Eta50ZwCQOcLrXzAaMTlqV6xaqrKDQxjccmMbAngBoq+xtgAPdWe1vxHEkwMBOg+uqVSs636Wq2YNnZy1ET8N2PFo8pSXpta2U2kgkAjikhzQ39NDyzyBxuujNozXXWfItxBySrNk89VPY2wC1044I3o4E9Uyg6QcRHRJzlbrBzRjjuVXElMjPsa0yRgp3NKaKUZrt9AFlYkYpMzT6qY0pzE73CLu/E+w9/BVKuMALpOK6BqUTIm2fh8Q7mx/UQPQlabszTF15GZIE6yc/IrPWZsscBqW+59h4rXdn6UANBkz3juOZ+izYy2zSUBA5DH2CCbScSYHzPPlu8PVGq7obA6oTSZ81V2QkN5alceSVs9DFGlZk+08CpyACMbBqh1JsY4R4YIHtqXUxUOb3OPS9h5QrPZS0QHM4yOv5q0V8Rb+dG52bXR2laVkLPXgopRtUqcnR0xjaCG0LddB3odY6zHtvEiT7FVrVXDn3dMvFVrVsFtQYEg80I+QSVaNdYdoMiJVt1ra7AFYSy7Crt+WoSNxknxRex7LvN+0k83OA8FnJm4oP13gDAyVWo2y9ngR49E2wWBtNsNEDr+oQ7bILHNqDTB38J+iW62GMU3QZ/a+iks4L1TsNA1NEap0g1sDLU5dEVsXJJR0uyegwBsaa8dPyQXateaknJsk9B/2rdS24F33W4M4uOE8gPZZXbdrHwnYxf7s8NT4eqLZz15BTa18vqk/MTHInErIW2saj3GcJw6LQ2upFBz8hg1o54ekoXsGwGtaRI+zb3nbuA6n0VIKtkZ3OSijQdjOyoLm1qwk/cbu/ePH0W5t1pbSaBqcGgZk7ktnua1qpvZfr33fK0Qzr8zvQeKDbZ2QhGOkNsGyiXuqP71R2ujRo1vDjqp9ubSZZqDnu+6MBqXaAIrADZXmvaKxV9oVwKbSLOwx8R2DSdXNGbsMBHFMvAk5atGPtVsdUe57ibziScTrokvTrJ2VoMY1vwmugZuALjxK4mo5vYn/AJHm/wAHDknufAB1XXuhx/WabUIUzmO/FBEu6j8lCKN4i7iNQAZTqgxIjA68VouwtoBD25PB/tyHmD4pl0WxR9ySiZeswscQTyUTnLf9q9iipTNSO8wThmQM1hHkRIx4pouwZsLxypj9n7Lq1yRTAN3MkwMfdQW6w1KLrtQQdNQRwK0//j+vNSozQgO6jA+oRTtls+/QcQO8zEctfL0RcqZWGCMsXJPZ59jgV24umnkmXowyTnKX7OYaNAHE8yA2PMrY9maPdBOok9ST7rHhkimwZkn1/LyXofZuiLojQemA9Akm6RTGrZNbaZMNGG87gMz7INtep3C1uUQBwHuc0ethxgdeKF1rPeqMboTjy1XA3s9NLRlu01C4ymz8LfPBBbDafhva7TI8itL2wbMnkB+vBZN4XZi3E5cmpWja0as+yKbPfJWO2Fbv9snEfKf+K01ifDwd6nONHXimmrO7Rcab5OUlcodqaTc3AxuIRnalibVp97L6rzbaGyDTtBp7/lO9HFTWwZLTtHpNk7StP3Hcxj4q4zb7J+R8b4wXn1hs1amLrHuYDmQczEYDRGLPYq9a6w1qhaOMARlzPNajN12jYU9u0nOuh3eOF2DendGaKM2YXiavdB+794/T9YoPseyUrKCWNBqHN5EuPXM+iv8A/tNXd4nJoxnmRnyGCDolyb6C8Na3CG0xr9Pqhr7Qaz7re7Sb8x3Dd/Ed2ir17VeF+s640ZAZ9OPFcfbblObt0YCmzWTkXb3HNI3YUq2Vu0lvaxoDd91rfUqodntqsF/HDDhO5Ae1FsvVQ0H5YaOc94+JWwsz2tYJ3Jor7Hg1VNGK7V0obRotzLj4xA9Uf2DswUWBoxP3jvO9XGWIVKge5o7plh6QUVdZhnuTt2LHGoSbI3iGpUwALzuifWwGSgbiSSsNdkjqxOkDcrFGoAMsVVY6SrL2wJTJmaQjVO5JUn7QAMJI2gcGeU2ylgDGRx9itBsnYlJ9NrqkucRoSAAchhqs4Kxm47L7p1CO9nNo3KnwqmG7ckVnH6fhz+XTBvaHZTqDmwT8M/K7j+E8VW2XXNGsx4y+9xBz+q9MttgZXpFjxgRpmDoRxXl20rE+jUdSfm04HQg5OCdGzY/alyj0es02BzQcwQvLu0uzDQrFoHcdLmH1b0nzC2/Yq3GrRa29Lmd08x9RCf2x2QalnJGLmd5vMZjqJWWmXypZYX9mU7AtItcb6bvVq3m0rPLXAjAgjxWC/wDHVoBtzf8A43+y9Q2jBGi2Q3pH8aZ4ZUMEg6EjwwUAbjMK3teldrVRuqO83E+hVRmfVURwNU6CVjcZPAQOLnYe5K9Q2RRFOgJzIB8oA8PVec9mrD8WrTB+UOL3cm5eJPmvTbQ/IboJ57vBSyukXwx2Un4u4lMptzduEDmVLTbqdLyY5kNA5TzXFVM707RjO2j8QOKzcLS9pWFwyycfRZlpiWnPT6Lsxf2nLk1Ija6MRmtjYLRfY12vvqsY44HgUc7L2v5mnHUe6fItWbDKpUb6xVr1Piq20dmmq2AzvjFrox/hJ3YJlgt4ZkGgciT4ZIg7a7nfL+ugwCikkdTm7KVi2I4NDq7msGokE/r9QrH/ALhg7lmYahGbphnNzzmqNrYH/wCqS/gTLeoGASpl5ENhjdA0AnwyCzkMsMp7ZdAe7F7gTuAhg5D73Mqw6tcGAx3lPs9na0S6SY1BkBMewON5+FMZN1dxI/D6qTYOEY9ndn0S8/GqnutxaD/kR6BDtpbVl3xMgJFFvH71Q8V3bm1cIOAzDdevErIW62OzOeg0A3BPCNkpvyFLIwPeHHJrvTH19FsbNUnNYDYtqF8CcCd63FjdkVag42G7M2FccRCo2eopbRaAAh0NK2cr1cOapE6DxTQ8kqRjdELDGNEtlp4qp2i2kKVJzt2XPIK+3DosL2/tDjcEG4ScdJGnPGURMs+KbMzU2lVcSb7sd2SSrAcUkdHm+5PyxzaktvR9U6hbvxMkDGZx8VJatl1KTSHscBrIMeOSogEDFphHRuTiemdmNtNqMjOMDvG6VY7R9n/2pkYB4BLHbidCdxXnOyrW6lUDxMag6her7K2iKlNr2wQRgf1qsdsMiyRpnnHY+01LLbPg1GkFxuub+8MiN+E4r1So680iM1VNla6oKhY2/legXo3Xs4RSz0YCLaGx4+K2Z3YfZylZnOdTb33Ey44mCZut3Nyy3IzVokjFXG0pUl2EjtlVUVo8R7b7NdStTyflqQ5p6AEeI8wgVBhv8B7L2jtn2dFro4YVW40zpP4TwP0XlTdmGn/rEsme5/uH+XTmfNVi9UcGaNStfZquwln+9GZA6Nx9T5LSWZxeHO3ud5GAhHZx/wBmbgiGOujjLxnvwC0uybFdpcsT1MlQybZTHpFK6b5GkD3T3UMilWtIDzAmIAg4ccVK21Oj5B4n6KM4tu0dWOMq6Mrt+wH4jhvIPiI9kCtHZ0lt+Y8it9tBoq4gd4CCD5Y+KTtn0wwseZdGAIAI0ERmE+OVILx32eR1bJMwptk2dzKjXaZHkVu63Z5g+UKhaNlXMRkre5aoj7VOyNzrpxyV6xunA9FcZs4VqQIAvR4oH3qLrrgYGXD8lLs6EjR2ZsHEAq/TcBk0BBrFbQRiRzVl9qadRAzx8kjZSmT2i1XjjloPcqjb7XdaXE8vqufGkXt5wVCz0TXrw49wHEaBrcXczgkW2CSSB+2GHug5kXn78cQPD1Qaq+TJWh2g34jnE4EkmdM8uSpM2VjJx9F0w6OaQPsRdeabuAIxy1XoFirgABZllj3+Cv0ahbnkqMEK6NXZqsLloqyUKs1XjgnPeb0g5KbLoLUgrLWDNDqFdWnVsEtj0K0WkukNGXTzTdp7HbWs5ou1GB3OzDh1U9KkIkgTnj7K6DKeJzZN6PDrTQNN7mPwc0kETqEl67a9h0ajy91NpccyRuEeySajj9j8naFYObIIM8jKhOwLLUxdRaSc4lv+K8nsu16tJ5uVCBuzHgtFsnt04EB4B3kfRbZ0rLjyd6/ZsLR2KseBuP5Co/3Ks2WyU6Tfh0GBjJyGZOpJzKrWPtHTrN7pGW/iiFCDj4oci8MSWy7ZKeCvsyVSm+FPTqSgmCRI9cKklQ1HhMIRl4mCs32h7IUrQ/4gcab8JIEtdH4m7+Mo5WKVOpvSbQ7xxktgLZWxv2YYuY7CMJk4k5RxKnq33C7jd1GQPNEKsHnooK1QhuULSYYYlHopVbrRjASs99+Rus/G4QOm/nkq3wbzg5+InI5cyjdsqg3mnIiPJTd9lJ5ePxiUhRuOLXGS4d10QMNFfcxtUCQLwz3xz3IXZXuu3XAuaIgnThKeysWnA+OaSMhHfZZrWWBgqFos0iCr4tRdp4JxpSqUn0LbXZQ2VZ7kjRWbds9lQd5oPr4qzToK21iHE3Iyz+zVI4guHIqjU2TcvBz3EaScFr7RZRoqg2aCZOPNDix1Mz1GwvqERLWDhnyGiNWPZ10uwxLQJ55+QRehQAUgZiUygJKdmctmxQBLfBCn2UDRbZ7UJ2hYpxHVVjom9mdNKExzFffSUDmqghDY6t10Io57bwLhgUHrUiDe3xHTVW2V7zI1Cm1TLJ6sPUrE1wlpI81NRsuPzEqtsq190ZIux+M4JKQebONpJzRGClTHp0ibdihJdCS1inz02iTzUzKVxpJzTf2hOtTsBxzVN9HAMstvfTffaTO7QjcvTOz22w9gcdwkcsCvKxUIEYI52YtlyoGkwH5cHfmEJxvZ1+mzOL4vpnr7KvHBWqL1m9l1y1wY44Ed3pojlMqNnoSQSZUVes9RByRcnTsk40NSK6+qBmq1W0xgFgj3YGSh9a2XnwTgNNFVtu0BeuA96JI3DeuWaiCUrV7YJSrSLlqAu4ZT4LlocXERvj2TbQ26Bic/z9lPY6rWkOfkMf5nZe6RK9AUXaoK2ezvENN25HCSSpn7KaMW57lLWnumMCeoAVhtXQ9F0KEXonOb0DhRjRIMRR1IH6qvUokZoOFCqRWDE6E+EktBIy1IMUiQWo1jYXHNT1yEaBZEWphYrF1PbQPJbiawFbbDq0dEP/ZfxeH1WwbRAy6nVB9tWfCW567uZVoJLsHZmtpVmsYXOxgac8OmKoWasIBBwIw6q06qHOfTIJwxJyKGWmyy5t03SCSMMNLzeufijNclorGKWnoN7NrYxxWgpVFj6Dy1601iryFztGQZpukJzwq9CorM4IoVkOIXV2UkRaPAGtEKOtjrkkkmRwEAMYap5JEeI5pJJwm87N7X+I2ne+ZroPURPotyKoIXUly5FTPW9PJygmx7ayY+04JJJLLNFavaIBQPau3BSpueRMDLeSYA8Ukk0dtInPUWzO9krQ6q6rVeZc5wnoMAOAlbnZ7EklbIcWLYzbj4+HuvY9ASiFkcBRvlocQL8cshJ6JJKePps6oq8kV+UX6Fo/aKQcQWh2gOOe9WqBEXRjdwx+q6kqqT+P5/gXLFKU4rpN1/uh1jq1JN4Nu6QTKvAgjhuSSVaOeTtkL6QmMpyTHWchdSWcUC2RuolL4JXEknFGtj/wBnKc2zbykkm4oFskFIREJr6gBjXOEklmPFFO20zUEB5Zvu5nqhm2rW+l8NrGBwcYJJ3R5wkkpz0rR0+nqU1F7W/wDgI2jQuvMZZoDUaWuxOZ/6XUl0LpMg2Nq1RIGM/rD1RfZlddSXLN22WSpL9BqjWRKk/BcSQQskPhJJJMI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3080" name="Picture 8" descr="http://www.rozvojosobnosti.eu/wp-content/uploads/2013/06/vycarte-si-usmev-stastie-rychlo-jednoducho-500x3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upload.wikimedia.org/wikipedia/commons/9/95/CZ-S05_Dopl%C5%88kov%C3%A1_zelen%C3%A1_%C5%A1ipka.jpg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3528" y="246126"/>
            <a:ext cx="93821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54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ZLE</a:t>
            </a:r>
            <a:endParaRPr lang="sk-SK" dirty="0"/>
          </a:p>
        </p:txBody>
      </p:sp>
      <p:pic>
        <p:nvPicPr>
          <p:cNvPr id="2050" name="Picture 2" descr="http://www.babyweb.sk/Upload/babyweb_do_ruky_-_kniha/w6340815489229765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70415"/>
            <a:ext cx="44577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9/95/CZ-S05_Dopl%C5%88kov%C3%A1_zelen%C3%A1_%C5%A1ipka.jpg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3528" y="246126"/>
            <a:ext cx="93821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01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Poďakovanie</a:t>
            </a:r>
            <a:r>
              <a:rPr lang="sk-SK" baseline="0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Dominik </a:t>
            </a:r>
            <a:r>
              <a:rPr lang="sk-SK" dirty="0" err="1" smtClean="0"/>
              <a:t>Janičko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716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</TotalTime>
  <Words>49</Words>
  <Application>Microsoft Office PowerPoint</Application>
  <PresentationFormat>Prezentácia na obrazovke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Exekutíva</vt:lpstr>
      <vt:lpstr>Kvíz o nástrahách IKT</vt:lpstr>
      <vt:lpstr>Otázka č.1</vt:lpstr>
      <vt:lpstr>Otázka č.2</vt:lpstr>
      <vt:lpstr>DOBRE</vt:lpstr>
      <vt:lpstr>ZLE</vt:lpstr>
      <vt:lpstr>Poďakovanie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o nástrahách IKT</dc:title>
  <dc:creator>PC2</dc:creator>
  <cp:lastModifiedBy>PC2</cp:lastModifiedBy>
  <cp:revision>7</cp:revision>
  <dcterms:created xsi:type="dcterms:W3CDTF">2014-03-10T10:51:05Z</dcterms:created>
  <dcterms:modified xsi:type="dcterms:W3CDTF">2014-03-17T11:02:33Z</dcterms:modified>
</cp:coreProperties>
</file>