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2" r:id="rId8"/>
    <p:sldId id="268" r:id="rId9"/>
    <p:sldId id="264" r:id="rId10"/>
    <p:sldId id="267" r:id="rId11"/>
    <p:sldId id="265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94660"/>
  </p:normalViewPr>
  <p:slideViewPr>
    <p:cSldViewPr>
      <p:cViewPr varScale="1">
        <p:scale>
          <a:sx n="69" d="100"/>
          <a:sy n="69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C4760F3F-B475-4541-B85A-EB28801FA74F}" type="datetimeFigureOut">
              <a:rPr lang="sk-SK" smtClean="0"/>
              <a:t>16. 4. 2013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D2844-4DED-4E87-A294-A20AB69B269A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60F3F-B475-4541-B85A-EB28801FA74F}" type="datetimeFigureOut">
              <a:rPr lang="sk-SK" smtClean="0"/>
              <a:t>16. 4. 2013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D2844-4DED-4E87-A294-A20AB69B269A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60F3F-B475-4541-B85A-EB28801FA74F}" type="datetimeFigureOut">
              <a:rPr lang="sk-SK" smtClean="0"/>
              <a:t>16. 4. 2013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D2844-4DED-4E87-A294-A20AB69B269A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60F3F-B475-4541-B85A-EB28801FA74F}" type="datetimeFigureOut">
              <a:rPr lang="sk-SK" smtClean="0"/>
              <a:t>16. 4. 2013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D2844-4DED-4E87-A294-A20AB69B269A}" type="slidenum">
              <a:rPr lang="sk-SK" smtClean="0"/>
              <a:t>‹#›</a:t>
            </a:fld>
            <a:endParaRPr lang="sk-SK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60F3F-B475-4541-B85A-EB28801FA74F}" type="datetimeFigureOut">
              <a:rPr lang="sk-SK" smtClean="0"/>
              <a:t>16. 4. 2013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D2844-4DED-4E87-A294-A20AB69B269A}" type="slidenum">
              <a:rPr lang="sk-SK" smtClean="0"/>
              <a:t>‹#›</a:t>
            </a:fld>
            <a:endParaRPr lang="sk-SK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60F3F-B475-4541-B85A-EB28801FA74F}" type="datetimeFigureOut">
              <a:rPr lang="sk-SK" smtClean="0"/>
              <a:t>16. 4. 2013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D2844-4DED-4E87-A294-A20AB69B269A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60F3F-B475-4541-B85A-EB28801FA74F}" type="datetimeFigureOut">
              <a:rPr lang="sk-SK" smtClean="0"/>
              <a:t>16. 4. 2013</a:t>
            </a:fld>
            <a:endParaRPr lang="sk-S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D2844-4DED-4E87-A294-A20AB69B269A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60F3F-B475-4541-B85A-EB28801FA74F}" type="datetimeFigureOut">
              <a:rPr lang="sk-SK" smtClean="0"/>
              <a:t>16. 4. 2013</a:t>
            </a:fld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D2844-4DED-4E87-A294-A20AB69B269A}" type="slidenum">
              <a:rPr lang="sk-SK" smtClean="0"/>
              <a:t>‹#›</a:t>
            </a:fld>
            <a:endParaRPr lang="sk-SK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60F3F-B475-4541-B85A-EB28801FA74F}" type="datetimeFigureOut">
              <a:rPr lang="sk-SK" smtClean="0"/>
              <a:t>16. 4. 2013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D2844-4DED-4E87-A294-A20AB69B269A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60F3F-B475-4541-B85A-EB28801FA74F}" type="datetimeFigureOut">
              <a:rPr lang="sk-SK" smtClean="0"/>
              <a:t>16. 4. 2013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D2844-4DED-4E87-A294-A20AB69B269A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dirty="0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60F3F-B475-4541-B85A-EB28801FA74F}" type="datetimeFigureOut">
              <a:rPr lang="sk-SK" smtClean="0"/>
              <a:t>16. 4. 2013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D2844-4DED-4E87-A294-A20AB69B269A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4760F3F-B475-4541-B85A-EB28801FA74F}" type="datetimeFigureOut">
              <a:rPr lang="sk-SK" smtClean="0"/>
              <a:t>16. 4. 2013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50D2844-4DED-4E87-A294-A20AB69B269A}" type="slidenum">
              <a:rPr lang="sk-SK" smtClean="0"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3.xml"/><Relationship Id="rId7" Type="http://schemas.openxmlformats.org/officeDocument/2006/relationships/slide" Target="slide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1640" y="1844824"/>
            <a:ext cx="6400800" cy="1295400"/>
          </a:xfrm>
        </p:spPr>
        <p:txBody>
          <a:bodyPr/>
          <a:lstStyle/>
          <a:p>
            <a:r>
              <a:rPr lang="sk-SK" dirty="0"/>
              <a:t>Blaise Pascal</a:t>
            </a:r>
            <a:br>
              <a:rPr lang="sk-SK" dirty="0"/>
            </a:b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sk-SK" dirty="0" smtClean="0">
                <a:solidFill>
                  <a:schemeClr val="tx1"/>
                </a:solidFill>
              </a:rPr>
              <a:t>Sophia Vozárová </a:t>
            </a:r>
          </a:p>
          <a:p>
            <a:pPr algn="r"/>
            <a:r>
              <a:rPr lang="sk-SK" dirty="0" smtClean="0">
                <a:solidFill>
                  <a:schemeClr val="tx1"/>
                </a:solidFill>
              </a:rPr>
              <a:t>Diana Tóthová</a:t>
            </a:r>
          </a:p>
          <a:p>
            <a:pPr algn="r"/>
            <a:r>
              <a:rPr lang="sk-SK" dirty="0" smtClean="0">
                <a:solidFill>
                  <a:schemeClr val="tx1"/>
                </a:solidFill>
              </a:rPr>
              <a:t>Katarína Szánkiová</a:t>
            </a:r>
          </a:p>
          <a:p>
            <a:pPr algn="r"/>
            <a:r>
              <a:rPr lang="sk-SK" dirty="0" smtClean="0">
                <a:solidFill>
                  <a:schemeClr val="tx1"/>
                </a:solidFill>
              </a:rPr>
              <a:t>III.OA </a:t>
            </a:r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62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Použité zdroje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dirty="0"/>
              <a:t>http://</a:t>
            </a:r>
            <a:r>
              <a:rPr lang="sk-SK" dirty="0" smtClean="0"/>
              <a:t>cs.wikipedia.org/wiki/Blaise_Pascal </a:t>
            </a:r>
          </a:p>
          <a:p>
            <a:r>
              <a:rPr lang="sk-SK"/>
              <a:t>https</a:t>
            </a:r>
            <a:r>
              <a:rPr lang="sk-SK"/>
              <a:t>://</a:t>
            </a:r>
            <a:r>
              <a:rPr lang="sk-SK" smtClean="0"/>
              <a:t>encrypted-tbn3.gstatic.com/images?q=tbn:ANd9GcRdw5UGXqnuWkWsO2rm_rbA7NBLouQ0sJTtPcq90Re0xa1qsF0HVA</a:t>
            </a:r>
          </a:p>
          <a:p>
            <a:r>
              <a:rPr lang="sk-SK" smtClean="0"/>
              <a:t>http</a:t>
            </a:r>
            <a:r>
              <a:rPr lang="sk-SK"/>
              <a:t>://</a:t>
            </a:r>
            <a:r>
              <a:rPr lang="sk-SK"/>
              <a:t>matphys.cicolina.org/rozklad-mnohoclenov-prehlad-vzorcov</a:t>
            </a:r>
            <a:r>
              <a:rPr lang="sk-SK" smtClean="0"/>
              <a:t>/</a:t>
            </a:r>
          </a:p>
          <a:p>
            <a:r>
              <a:rPr lang="sk-SK"/>
              <a:t>http://upload.wikimedia.org/wikipedia/commons/thumb/7/79/Blaise_pascal.jpg/230px-Blaise_pascal.jpg</a:t>
            </a:r>
          </a:p>
          <a:p>
            <a:pPr indent="0">
              <a:buNone/>
            </a:pPr>
            <a:endParaRPr lang="sk-SK" smtClean="0"/>
          </a:p>
          <a:p>
            <a:pPr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3126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6400800" cy="3573760"/>
          </a:xfrm>
        </p:spPr>
        <p:txBody>
          <a:bodyPr>
            <a:normAutofit/>
          </a:bodyPr>
          <a:lstStyle/>
          <a:p>
            <a:r>
              <a:rPr lang="sk-SK" dirty="0" smtClean="0"/>
              <a:t>Ďakujeme za pozornosť! </a:t>
            </a:r>
            <a:r>
              <a:rPr lang="sk-SK" dirty="0" smtClean="0">
                <a:sym typeface="Wingdings" pitchFamily="2" charset="2"/>
              </a:rPr>
              <a:t>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75656" y="6503290"/>
            <a:ext cx="45719" cy="45719"/>
          </a:xfrm>
        </p:spPr>
        <p:txBody>
          <a:bodyPr>
            <a:normAutofit fontScale="25000" lnSpcReduction="20000"/>
          </a:bodyPr>
          <a:lstStyle/>
          <a:p>
            <a:pPr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0060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Obsah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sk-SK" dirty="0" smtClean="0"/>
              <a:t>Blaise Pascal</a:t>
            </a:r>
          </a:p>
          <a:p>
            <a:pPr indent="0">
              <a:buNone/>
            </a:pPr>
            <a:r>
              <a:rPr lang="sk-SK" dirty="0" smtClean="0"/>
              <a:t>Životopis</a:t>
            </a:r>
          </a:p>
          <a:p>
            <a:pPr indent="0">
              <a:buNone/>
            </a:pPr>
            <a:r>
              <a:rPr lang="sk-SK" dirty="0" smtClean="0"/>
              <a:t>Vzdelanie</a:t>
            </a:r>
          </a:p>
          <a:p>
            <a:pPr indent="0">
              <a:buNone/>
            </a:pPr>
            <a:r>
              <a:rPr lang="sk-SK" dirty="0" smtClean="0"/>
              <a:t>Úspechy</a:t>
            </a:r>
          </a:p>
          <a:p>
            <a:pPr indent="0">
              <a:buNone/>
            </a:pPr>
            <a:r>
              <a:rPr lang="sk-SK" smtClean="0"/>
              <a:t>Pascalove </a:t>
            </a:r>
            <a:r>
              <a:rPr lang="sk-SK" dirty="0" smtClean="0"/>
              <a:t>citáty</a:t>
            </a:r>
          </a:p>
          <a:p>
            <a:pPr indent="0">
              <a:buNone/>
            </a:pPr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20888"/>
            <a:ext cx="4068731" cy="2664296"/>
          </a:xfrm>
          <a:prstGeom prst="rect">
            <a:avLst/>
          </a:prstGeom>
        </p:spPr>
      </p:pic>
      <p:pic>
        <p:nvPicPr>
          <p:cNvPr id="11" name="Obrázok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92" y="2635135"/>
            <a:ext cx="216024" cy="216024"/>
          </a:xfrm>
          <a:prstGeom prst="rect">
            <a:avLst/>
          </a:prstGeom>
        </p:spPr>
      </p:pic>
      <p:pic>
        <p:nvPicPr>
          <p:cNvPr id="13" name="Obrázok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7" y="3127420"/>
            <a:ext cx="216024" cy="216024"/>
          </a:xfrm>
          <a:prstGeom prst="rect">
            <a:avLst/>
          </a:prstGeom>
        </p:spPr>
      </p:pic>
      <p:pic>
        <p:nvPicPr>
          <p:cNvPr id="14" name="Obrázok 1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7" y="3524140"/>
            <a:ext cx="216024" cy="216024"/>
          </a:xfrm>
          <a:prstGeom prst="rect">
            <a:avLst/>
          </a:prstGeom>
        </p:spPr>
      </p:pic>
      <p:pic>
        <p:nvPicPr>
          <p:cNvPr id="15" name="Obrázok 1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92" y="4005064"/>
            <a:ext cx="216024" cy="216024"/>
          </a:xfrm>
          <a:prstGeom prst="rect">
            <a:avLst/>
          </a:prstGeom>
        </p:spPr>
      </p:pic>
      <p:pic>
        <p:nvPicPr>
          <p:cNvPr id="17" name="Obrázok 1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92" y="4437112"/>
            <a:ext cx="216024" cy="2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36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úbor:Blaise pasc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80928"/>
            <a:ext cx="2827237" cy="2959175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Blaise Pascal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71600" y="2348880"/>
            <a:ext cx="8064896" cy="4281339"/>
          </a:xfrm>
        </p:spPr>
        <p:txBody>
          <a:bodyPr/>
          <a:lstStyle/>
          <a:p>
            <a:r>
              <a:rPr lang="sk-SK" dirty="0"/>
              <a:t>n</a:t>
            </a:r>
            <a:r>
              <a:rPr lang="sk-SK" smtClean="0"/>
              <a:t>arodil  </a:t>
            </a:r>
            <a:r>
              <a:rPr lang="sk-SK" dirty="0" smtClean="0"/>
              <a:t>sa 19</a:t>
            </a:r>
            <a:r>
              <a:rPr lang="sk-SK" dirty="0"/>
              <a:t>. </a:t>
            </a:r>
            <a:r>
              <a:rPr lang="sk-SK" dirty="0" smtClean="0"/>
              <a:t>júna</a:t>
            </a:r>
            <a:r>
              <a:rPr lang="sk-SK" dirty="0"/>
              <a:t> 1623, </a:t>
            </a:r>
            <a:r>
              <a:rPr lang="sk-SK" smtClean="0"/>
              <a:t>Clermont </a:t>
            </a:r>
            <a:r>
              <a:rPr lang="sk-SK" smtClean="0"/>
              <a:t>Ferrand,</a:t>
            </a:r>
            <a:endParaRPr lang="sk-SK" dirty="0" smtClean="0"/>
          </a:p>
          <a:p>
            <a:r>
              <a:rPr lang="sk-SK" smtClean="0"/>
              <a:t>zomrel</a:t>
            </a:r>
            <a:r>
              <a:rPr lang="sk-SK" dirty="0"/>
              <a:t> </a:t>
            </a:r>
            <a:r>
              <a:rPr lang="sk-SK" dirty="0" smtClean="0"/>
              <a:t>19.augusta</a:t>
            </a:r>
            <a:r>
              <a:rPr lang="sk-SK" dirty="0"/>
              <a:t> 1662,</a:t>
            </a:r>
            <a:r>
              <a:rPr lang="sk-SK"/>
              <a:t> </a:t>
            </a:r>
            <a:r>
              <a:rPr lang="sk-SK" smtClean="0"/>
              <a:t>Paríž,</a:t>
            </a:r>
            <a:endParaRPr lang="sk-SK" dirty="0" smtClean="0"/>
          </a:p>
          <a:p>
            <a:r>
              <a:rPr lang="sk-SK" smtClean="0"/>
              <a:t>bol</a:t>
            </a:r>
            <a:r>
              <a:rPr lang="sk-SK" dirty="0"/>
              <a:t> francúzsky </a:t>
            </a:r>
            <a:r>
              <a:rPr lang="sk-SK" dirty="0" smtClean="0"/>
              <a:t>náboženský filozof</a:t>
            </a:r>
            <a:r>
              <a:rPr lang="sk-SK" dirty="0"/>
              <a:t>, matematik, </a:t>
            </a:r>
            <a:endParaRPr lang="sk-SK" dirty="0" smtClean="0"/>
          </a:p>
          <a:p>
            <a:pPr indent="0">
              <a:buNone/>
            </a:pPr>
            <a:r>
              <a:rPr lang="sk-SK" dirty="0"/>
              <a:t> </a:t>
            </a:r>
            <a:r>
              <a:rPr lang="sk-SK" dirty="0" smtClean="0"/>
              <a:t>   fyzik, prozaik, iniciátor kresťanského</a:t>
            </a:r>
          </a:p>
          <a:p>
            <a:pPr marL="0" indent="0">
              <a:buNone/>
            </a:pPr>
            <a:r>
              <a:rPr lang="sk-SK" dirty="0" smtClean="0"/>
              <a:t>    existencializmu.</a:t>
            </a:r>
            <a:endParaRPr lang="sk-SK" dirty="0"/>
          </a:p>
        </p:txBody>
      </p:sp>
      <p:pic>
        <p:nvPicPr>
          <p:cNvPr id="5" name="Obrázok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052736"/>
            <a:ext cx="576064" cy="543645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84433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Životopis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/>
              <a:t> </a:t>
            </a:r>
            <a:r>
              <a:rPr lang="sk-SK" smtClean="0"/>
              <a:t>keď </a:t>
            </a:r>
            <a:r>
              <a:rPr lang="sk-SK" dirty="0"/>
              <a:t>mal 3 roky, zomrela mu mama a vychovával ho otec, ktorý </a:t>
            </a:r>
            <a:r>
              <a:rPr lang="sk-SK"/>
              <a:t>sa </a:t>
            </a:r>
            <a:r>
              <a:rPr lang="sk-SK" smtClean="0"/>
              <a:t>             </a:t>
            </a:r>
          </a:p>
          <a:p>
            <a:pPr indent="0">
              <a:buNone/>
            </a:pPr>
            <a:r>
              <a:rPr lang="sk-SK" smtClean="0"/>
              <a:t>      staral </a:t>
            </a:r>
            <a:r>
              <a:rPr lang="sk-SK" dirty="0"/>
              <a:t>aj o </a:t>
            </a:r>
            <a:r>
              <a:rPr lang="sk-SK"/>
              <a:t>jeho </a:t>
            </a:r>
            <a:r>
              <a:rPr lang="sk-SK" smtClean="0"/>
              <a:t>vzdelanie, </a:t>
            </a:r>
            <a:endParaRPr lang="sk-SK" dirty="0" smtClean="0"/>
          </a:p>
          <a:p>
            <a:r>
              <a:rPr lang="sk-SK" smtClean="0"/>
              <a:t> Pascal </a:t>
            </a:r>
            <a:r>
              <a:rPr lang="sk-SK" dirty="0"/>
              <a:t>už ako malé dieťa </a:t>
            </a:r>
            <a:r>
              <a:rPr lang="sk-SK"/>
              <a:t>vynikal </a:t>
            </a:r>
            <a:endParaRPr lang="sk-SK" smtClean="0"/>
          </a:p>
          <a:p>
            <a:pPr indent="0">
              <a:buNone/>
            </a:pPr>
            <a:r>
              <a:rPr lang="sk-SK"/>
              <a:t> </a:t>
            </a:r>
            <a:r>
              <a:rPr lang="sk-SK" smtClean="0"/>
              <a:t>     </a:t>
            </a:r>
            <a:r>
              <a:rPr lang="sk-SK" smtClean="0"/>
              <a:t>mimoriadnym nadaním </a:t>
            </a:r>
            <a:r>
              <a:rPr lang="sk-SK"/>
              <a:t>v </a:t>
            </a:r>
            <a:r>
              <a:rPr lang="sk-SK" smtClean="0"/>
              <a:t>matematike, </a:t>
            </a:r>
          </a:p>
          <a:p>
            <a:r>
              <a:rPr lang="sk-SK" smtClean="0"/>
              <a:t> výrazne </a:t>
            </a:r>
            <a:r>
              <a:rPr lang="sk-SK" dirty="0" smtClean="0"/>
              <a:t>ovplyvnil </a:t>
            </a:r>
            <a:r>
              <a:rPr lang="sk-SK" dirty="0"/>
              <a:t>nielen </a:t>
            </a:r>
            <a:endParaRPr lang="sk-SK" dirty="0" smtClean="0"/>
          </a:p>
          <a:p>
            <a:pPr indent="0">
              <a:buNone/>
            </a:pPr>
            <a:r>
              <a:rPr lang="sk-SK" smtClean="0"/>
              <a:t>      vývoj </a:t>
            </a:r>
            <a:r>
              <a:rPr lang="sk-SK" dirty="0" smtClean="0"/>
              <a:t>fyziky ale </a:t>
            </a:r>
            <a:r>
              <a:rPr lang="sk-SK" dirty="0"/>
              <a:t>aj matematiky </a:t>
            </a:r>
            <a:r>
              <a:rPr lang="sk-SK" dirty="0" smtClean="0"/>
              <a:t>a </a:t>
            </a:r>
            <a:r>
              <a:rPr lang="sk-SK" dirty="0"/>
              <a:t>informatiky. 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2052" name="Picture 4" descr="http://www.fyzikaa.xf.cz/pascal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409" y="3356992"/>
            <a:ext cx="2465747" cy="2376264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052736"/>
            <a:ext cx="576064" cy="543645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0158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Vzdelanie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mtClean="0"/>
              <a:t>v </a:t>
            </a:r>
            <a:r>
              <a:rPr lang="sk-SK" dirty="0"/>
              <a:t>12. rokoch samostatne študoval rôzne </a:t>
            </a:r>
            <a:r>
              <a:rPr lang="sk-SK"/>
              <a:t>matematické </a:t>
            </a:r>
            <a:r>
              <a:rPr lang="sk-SK" smtClean="0"/>
              <a:t>vzorce,</a:t>
            </a:r>
            <a:endParaRPr lang="sk-SK" dirty="0" smtClean="0"/>
          </a:p>
          <a:p>
            <a:r>
              <a:rPr lang="sk-SK" smtClean="0"/>
              <a:t>v 14</a:t>
            </a:r>
            <a:r>
              <a:rPr lang="sk-SK" dirty="0"/>
              <a:t>. rokoch sa zúčastňoval na stretnutiach </a:t>
            </a:r>
            <a:r>
              <a:rPr lang="sk-SK"/>
              <a:t>významných </a:t>
            </a:r>
            <a:r>
              <a:rPr lang="sk-SK" smtClean="0"/>
              <a:t>   </a:t>
            </a:r>
          </a:p>
          <a:p>
            <a:pPr indent="0">
              <a:buNone/>
            </a:pPr>
            <a:r>
              <a:rPr lang="sk-SK"/>
              <a:t> </a:t>
            </a:r>
            <a:r>
              <a:rPr lang="sk-SK" smtClean="0"/>
              <a:t>    </a:t>
            </a:r>
            <a:r>
              <a:rPr lang="sk-SK" smtClean="0"/>
              <a:t>francúzskych matematikov,</a:t>
            </a:r>
            <a:r>
              <a:rPr lang="sk-SK" dirty="0"/>
              <a:t> </a:t>
            </a:r>
          </a:p>
          <a:p>
            <a:r>
              <a:rPr lang="sk-SK" smtClean="0"/>
              <a:t>v </a:t>
            </a:r>
            <a:r>
              <a:rPr lang="sk-SK" dirty="0"/>
              <a:t>16. rokoch sformoval niekoľko viet z </a:t>
            </a:r>
            <a:r>
              <a:rPr lang="sk-SK"/>
              <a:t>geometrie </a:t>
            </a:r>
            <a:endParaRPr lang="sk-SK" smtClean="0"/>
          </a:p>
          <a:p>
            <a:pPr indent="0">
              <a:buNone/>
            </a:pPr>
            <a:r>
              <a:rPr lang="sk-SK"/>
              <a:t> </a:t>
            </a:r>
            <a:r>
              <a:rPr lang="sk-SK" smtClean="0"/>
              <a:t>    </a:t>
            </a:r>
            <a:r>
              <a:rPr lang="sk-SK" smtClean="0"/>
              <a:t>a </a:t>
            </a:r>
            <a:r>
              <a:rPr lang="sk-SK" dirty="0"/>
              <a:t>prvýkrát verejne predstavil svoje vedecké pojednania.</a:t>
            </a:r>
          </a:p>
        </p:txBody>
      </p:sp>
      <p:pic>
        <p:nvPicPr>
          <p:cNvPr id="7" name="Obrázok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052736"/>
            <a:ext cx="576064" cy="543645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22803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11560" y="141277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sk-SK" b="1"/>
              <a:t>Pascalov </a:t>
            </a:r>
            <a:r>
              <a:rPr lang="sk-SK" b="1" smtClean="0"/>
              <a:t/>
            </a:r>
            <a:br>
              <a:rPr lang="sk-SK" b="1" smtClean="0"/>
            </a:br>
            <a:r>
              <a:rPr lang="sk-SK" b="1" smtClean="0"/>
              <a:t>počítačový </a:t>
            </a:r>
            <a:r>
              <a:rPr lang="sk-SK" b="1"/>
              <a:t>stroj: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mtClean="0"/>
              <a:t>v </a:t>
            </a:r>
            <a:r>
              <a:rPr lang="sk-SK" dirty="0"/>
              <a:t>roku 1645 sa mu podarilo </a:t>
            </a:r>
            <a:r>
              <a:rPr lang="sk-SK" dirty="0" smtClean="0"/>
              <a:t>skonštruovať </a:t>
            </a:r>
            <a:r>
              <a:rPr lang="sk-SK" dirty="0"/>
              <a:t>prvý počítací stroj pre dva základné </a:t>
            </a:r>
            <a:r>
              <a:rPr lang="sk-SK"/>
              <a:t>aritmetické </a:t>
            </a:r>
            <a:r>
              <a:rPr lang="sk-SK" smtClean="0"/>
              <a:t>úkony,</a:t>
            </a:r>
            <a:endParaRPr lang="sk-SK" dirty="0" smtClean="0"/>
          </a:p>
          <a:p>
            <a:r>
              <a:rPr lang="sk-SK" smtClean="0"/>
              <a:t>tento </a:t>
            </a:r>
            <a:r>
              <a:rPr lang="sk-SK" dirty="0"/>
              <a:t>počítací stroj bol založený na veľmi presných </a:t>
            </a:r>
            <a:r>
              <a:rPr lang="sk-SK"/>
              <a:t>mechanických </a:t>
            </a:r>
            <a:r>
              <a:rPr lang="sk-SK" smtClean="0"/>
              <a:t>prevodoch,</a:t>
            </a:r>
          </a:p>
          <a:p>
            <a:r>
              <a:rPr lang="sk-SK"/>
              <a:t>Blaise Pascal v relatívne krátkej dobe skonštruoval viac ako 50 rôznych modelov </a:t>
            </a:r>
            <a:r>
              <a:rPr lang="sk-SK"/>
              <a:t>počítačových </a:t>
            </a:r>
            <a:r>
              <a:rPr lang="sk-SK" smtClean="0"/>
              <a:t>strojov</a:t>
            </a:r>
            <a:r>
              <a:rPr lang="sk-SK"/>
              <a:t>.</a:t>
            </a:r>
            <a:endParaRPr lang="sk-SK" dirty="0"/>
          </a:p>
        </p:txBody>
      </p:sp>
      <p:pic>
        <p:nvPicPr>
          <p:cNvPr id="2050" name="Picture 2" descr="http://weball.creos.cz/data/editor/Image/ruleta/tematicke/pascaluv-pocitaci-stro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81128"/>
            <a:ext cx="3600400" cy="1476164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ok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052736"/>
            <a:ext cx="576064" cy="543645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86935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forum.matweb.cz/upload3/img/2011-06/75436_Image%2B3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0848"/>
            <a:ext cx="3902260" cy="352839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4572" y="1484784"/>
            <a:ext cx="6400800" cy="606088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Aritmetický trojuholník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27584" y="2492896"/>
            <a:ext cx="4968552" cy="2662968"/>
          </a:xfrm>
        </p:spPr>
        <p:txBody>
          <a:bodyPr>
            <a:normAutofit/>
          </a:bodyPr>
          <a:lstStyle/>
          <a:p>
            <a:r>
              <a:rPr lang="sk-SK"/>
              <a:t>známy je aj jeho </a:t>
            </a:r>
            <a:r>
              <a:rPr lang="sk-SK"/>
              <a:t>aritmetický </a:t>
            </a:r>
            <a:r>
              <a:rPr lang="sk-SK" smtClean="0"/>
              <a:t>trojuholník, </a:t>
            </a:r>
          </a:p>
          <a:p>
            <a:r>
              <a:rPr lang="sk-SK" smtClean="0"/>
              <a:t>slúži na určenie koeficientov  </a:t>
            </a:r>
            <a:r>
              <a:rPr lang="sk-SK"/>
              <a:t>binomického </a:t>
            </a:r>
            <a:r>
              <a:rPr lang="sk-SK" smtClean="0"/>
              <a:t>   </a:t>
            </a:r>
          </a:p>
          <a:p>
            <a:pPr indent="0">
              <a:buNone/>
            </a:pPr>
            <a:r>
              <a:rPr lang="sk-SK" smtClean="0"/>
              <a:t>     rozvoja</a:t>
            </a:r>
            <a:r>
              <a:rPr lang="sk-SK" smtClean="0"/>
              <a:t>                       </a:t>
            </a: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                                                                                       </a:t>
            </a:r>
          </a:p>
        </p:txBody>
      </p:sp>
      <p:pic>
        <p:nvPicPr>
          <p:cNvPr id="9" name="Obrázok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052736"/>
            <a:ext cx="576064" cy="54364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853" y="3356992"/>
            <a:ext cx="2765171" cy="660705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04" y="4581128"/>
            <a:ext cx="7248724" cy="114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Zákon hydrostatiky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371600" y="2438400"/>
            <a:ext cx="4640560" cy="3222848"/>
          </a:xfrm>
        </p:spPr>
        <p:txBody>
          <a:bodyPr>
            <a:normAutofit fontScale="92500" lnSpcReduction="10000"/>
          </a:bodyPr>
          <a:lstStyle/>
          <a:p>
            <a:r>
              <a:rPr lang="sk-SK" smtClean="0"/>
              <a:t>v </a:t>
            </a:r>
            <a:r>
              <a:rPr lang="sk-SK"/>
              <a:t>roku 1651 napísal matematicko - fyzikálne pojednanie o rovnováhe kvapalín, v ktorom je vyložený základný </a:t>
            </a:r>
            <a:r>
              <a:rPr lang="sk-SK"/>
              <a:t>zákon </a:t>
            </a:r>
            <a:r>
              <a:rPr lang="sk-SK" smtClean="0"/>
              <a:t>hydrostatiky,</a:t>
            </a:r>
            <a:endParaRPr lang="sk-SK"/>
          </a:p>
          <a:p>
            <a:r>
              <a:rPr lang="sk-SK"/>
              <a:t> Pascalov zákon o rovnomernom šírení tlaku v kvapaline, dodnes predstavuje jeden z najvýznamnejších príspevkov do </a:t>
            </a:r>
            <a:r>
              <a:rPr lang="sk-SK"/>
              <a:t>teórie </a:t>
            </a:r>
            <a:r>
              <a:rPr lang="sk-SK" smtClean="0"/>
              <a:t>fyziky:</a:t>
            </a:r>
          </a:p>
          <a:p>
            <a:pPr indent="0">
              <a:buNone/>
            </a:pPr>
            <a:r>
              <a:rPr lang="sk-SK" i="1" smtClean="0"/>
              <a:t> </a:t>
            </a:r>
            <a:r>
              <a:rPr lang="sk-SK" i="1"/>
              <a:t>Ak </a:t>
            </a:r>
            <a:r>
              <a:rPr lang="sk-SK" i="1" dirty="0" smtClean="0"/>
              <a:t>je kvapalina v hydrostatickej rovnováhe,</a:t>
            </a:r>
          </a:p>
          <a:p>
            <a:pPr indent="0">
              <a:buNone/>
            </a:pPr>
            <a:r>
              <a:rPr lang="sk-SK" i="1" dirty="0" smtClean="0"/>
              <a:t> tlak sa v kvapaline šíri všetkými </a:t>
            </a:r>
            <a:r>
              <a:rPr lang="sk-SK" i="1" smtClean="0"/>
              <a:t>smermi </a:t>
            </a:r>
            <a:r>
              <a:rPr lang="sk-SK" i="1" smtClean="0"/>
              <a:t>rovnako.</a:t>
            </a:r>
          </a:p>
          <a:p>
            <a:pPr indent="0">
              <a:buNone/>
            </a:pPr>
            <a:endParaRPr lang="sk-SK" dirty="0"/>
          </a:p>
        </p:txBody>
      </p:sp>
      <p:pic>
        <p:nvPicPr>
          <p:cNvPr id="5" name="Picture 2" descr="http://nd01.jxs.cz/137/103/4ad8482f5d_9708857_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348880"/>
            <a:ext cx="2118081" cy="3312368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ok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908720"/>
            <a:ext cx="576064" cy="543645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71495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Pascalové citáty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sk-SK" dirty="0"/>
              <a:t>Boha nemožno dokazovať, Boha možno jedine cítiť v srdci</a:t>
            </a:r>
            <a:r>
              <a:rPr lang="sk-SK" dirty="0" smtClean="0"/>
              <a:t>.</a:t>
            </a:r>
          </a:p>
          <a:p>
            <a:pPr marL="285750" indent="-285750"/>
            <a:r>
              <a:rPr lang="sk-SK" dirty="0"/>
              <a:t>Málo priateľstiev by zostalo, keby každý vedel, čo o ňom za chrbtom hovorí jeho priateľ</a:t>
            </a:r>
            <a:r>
              <a:rPr lang="sk-SK" dirty="0" smtClean="0"/>
              <a:t>.</a:t>
            </a:r>
          </a:p>
          <a:p>
            <a:pPr marL="285750" indent="-285750"/>
            <a:r>
              <a:rPr lang="sk-SK" smtClean="0"/>
              <a:t>Pravý </a:t>
            </a:r>
            <a:r>
              <a:rPr lang="sk-SK" dirty="0"/>
              <a:t>zmysel bohatstva tkvie v tom, aby z neho bolo štedro rozdávané.</a:t>
            </a:r>
          </a:p>
        </p:txBody>
      </p:sp>
      <p:pic>
        <p:nvPicPr>
          <p:cNvPr id="8" name="Obrázok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052736"/>
            <a:ext cx="576064" cy="543645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08978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vet módy">
  <a:themeElements>
    <a:clrScheme name="Svet módy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Čierna krava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vet mód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234</TotalTime>
  <Words>234</Words>
  <Application>Microsoft Office PowerPoint</Application>
  <PresentationFormat>Prezentácia na obrazovke (4:3)</PresentationFormat>
  <Paragraphs>56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Svet módy</vt:lpstr>
      <vt:lpstr>Blaise Pascal </vt:lpstr>
      <vt:lpstr>Obsah</vt:lpstr>
      <vt:lpstr>Blaise Pascal</vt:lpstr>
      <vt:lpstr>Životopis </vt:lpstr>
      <vt:lpstr>Vzdelanie</vt:lpstr>
      <vt:lpstr>Pascalov  počítačový stroj:</vt:lpstr>
      <vt:lpstr>Aritmetický trojuholník</vt:lpstr>
      <vt:lpstr>Zákon hydrostatiky</vt:lpstr>
      <vt:lpstr>Pascalové citáty</vt:lpstr>
      <vt:lpstr>Použité zdroje</vt:lpstr>
      <vt:lpstr>Ďakujeme za pozornosť!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Blaise Pascal</dc:title>
  <dc:creator>PC4</dc:creator>
  <cp:lastModifiedBy>skola GŠM</cp:lastModifiedBy>
  <cp:revision>32</cp:revision>
  <dcterms:created xsi:type="dcterms:W3CDTF">2012-12-04T08:48:45Z</dcterms:created>
  <dcterms:modified xsi:type="dcterms:W3CDTF">2013-04-16T08:48:26Z</dcterms:modified>
</cp:coreProperties>
</file>