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12. 4. 2013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slide" Target="slide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11. 2. 1847 - 18. 10. 1931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4800" b="1" dirty="0" err="1" smtClean="0"/>
              <a:t>Thomas</a:t>
            </a:r>
            <a:r>
              <a:rPr lang="sk-SK" sz="4800" b="1" dirty="0" smtClean="0"/>
              <a:t> </a:t>
            </a:r>
            <a:r>
              <a:rPr lang="sk-SK" sz="4800" b="1" dirty="0" err="1" smtClean="0"/>
              <a:t>Alva</a:t>
            </a:r>
            <a:r>
              <a:rPr lang="sk-SK" sz="4800" b="1" dirty="0" smtClean="0"/>
              <a:t> </a:t>
            </a:r>
            <a:r>
              <a:rPr lang="sk-SK" sz="4800" b="1" dirty="0" err="1" smtClean="0"/>
              <a:t>Edison</a:t>
            </a:r>
            <a:endParaRPr lang="sk-SK" sz="4800" b="1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57200"/>
            <a:ext cx="4680520" cy="33465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Firmy a spoločnosti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3100" dirty="0"/>
              <a:t>v</a:t>
            </a:r>
            <a:r>
              <a:rPr lang="sk-SK" sz="3100" smtClean="0"/>
              <a:t> </a:t>
            </a:r>
            <a:r>
              <a:rPr lang="sk-SK" sz="3100" dirty="0" smtClean="0"/>
              <a:t>priebehu svojho života založil celý </a:t>
            </a:r>
            <a:r>
              <a:rPr lang="sk-SK" sz="3100" smtClean="0"/>
              <a:t>rad </a:t>
            </a:r>
            <a:r>
              <a:rPr lang="sk-SK" sz="3100" smtClean="0"/>
              <a:t>firiem,</a:t>
            </a:r>
            <a:endParaRPr lang="sk-SK" sz="3100" dirty="0" smtClean="0"/>
          </a:p>
          <a:p>
            <a:r>
              <a:rPr lang="sk-SK" sz="3100" smtClean="0"/>
              <a:t>najslávnejším </a:t>
            </a:r>
            <a:r>
              <a:rPr lang="sk-SK" sz="3100" dirty="0" smtClean="0"/>
              <a:t>zamestnancom bol </a:t>
            </a:r>
            <a:r>
              <a:rPr lang="sk-SK" sz="3100" smtClean="0"/>
              <a:t>Nikola </a:t>
            </a:r>
            <a:r>
              <a:rPr lang="sk-SK" sz="3100" smtClean="0"/>
              <a:t>Tesla,</a:t>
            </a:r>
            <a:endParaRPr lang="sk-SK" sz="3100" dirty="0" smtClean="0"/>
          </a:p>
          <a:p>
            <a:r>
              <a:rPr lang="sk-SK" sz="3100" dirty="0" smtClean="0"/>
              <a:t>1878 - </a:t>
            </a:r>
            <a:r>
              <a:rPr lang="sk-SK" sz="3100" dirty="0" err="1" smtClean="0"/>
              <a:t>Edison</a:t>
            </a:r>
            <a:r>
              <a:rPr lang="sk-SK" sz="3100" dirty="0" smtClean="0"/>
              <a:t> </a:t>
            </a:r>
            <a:r>
              <a:rPr lang="sk-SK" sz="3100" dirty="0" err="1" smtClean="0"/>
              <a:t>General</a:t>
            </a:r>
            <a:r>
              <a:rPr lang="sk-SK" sz="3100" dirty="0" smtClean="0"/>
              <a:t> </a:t>
            </a:r>
            <a:r>
              <a:rPr lang="sk-SK" sz="3100" err="1" smtClean="0"/>
              <a:t>Electric</a:t>
            </a:r>
            <a:r>
              <a:rPr lang="sk-SK" sz="3100" smtClean="0"/>
              <a:t> </a:t>
            </a:r>
            <a:r>
              <a:rPr lang="sk-SK" sz="3100" smtClean="0"/>
              <a:t>Company,</a:t>
            </a:r>
            <a:endParaRPr lang="sk-SK" sz="3100" dirty="0" smtClean="0"/>
          </a:p>
          <a:p>
            <a:r>
              <a:rPr lang="sk-SK" sz="3100" dirty="0" smtClean="0"/>
              <a:t>1893 - </a:t>
            </a:r>
            <a:r>
              <a:rPr lang="sk-SK" sz="3100" err="1" smtClean="0"/>
              <a:t>Black</a:t>
            </a:r>
            <a:r>
              <a:rPr lang="sk-SK" sz="3100" smtClean="0"/>
              <a:t> </a:t>
            </a:r>
            <a:r>
              <a:rPr lang="sk-SK" sz="3100" smtClean="0"/>
              <a:t>Maria,</a:t>
            </a:r>
            <a:endParaRPr lang="sk-SK" sz="3100" dirty="0" smtClean="0"/>
          </a:p>
          <a:p>
            <a:r>
              <a:rPr lang="sk-SK" sz="3100" dirty="0" smtClean="0"/>
              <a:t>1927 - </a:t>
            </a:r>
            <a:r>
              <a:rPr lang="sk-SK" sz="3100" dirty="0" err="1" smtClean="0"/>
              <a:t>Edison</a:t>
            </a:r>
            <a:r>
              <a:rPr lang="sk-SK" sz="3100" dirty="0" smtClean="0"/>
              <a:t> </a:t>
            </a:r>
            <a:r>
              <a:rPr lang="sk-SK" sz="3100" dirty="0" err="1" smtClean="0"/>
              <a:t>Botanic</a:t>
            </a:r>
            <a:r>
              <a:rPr lang="sk-SK" sz="3100" dirty="0" smtClean="0"/>
              <a:t> </a:t>
            </a:r>
            <a:r>
              <a:rPr lang="sk-SK" sz="3100" err="1" smtClean="0"/>
              <a:t>Research</a:t>
            </a:r>
            <a:r>
              <a:rPr lang="sk-SK" sz="3100" smtClean="0"/>
              <a:t> </a:t>
            </a:r>
            <a:r>
              <a:rPr lang="sk-SK" sz="3100" smtClean="0"/>
              <a:t>Company,</a:t>
            </a:r>
            <a:endParaRPr lang="sk-SK" sz="3100" dirty="0" smtClean="0"/>
          </a:p>
          <a:p>
            <a:r>
              <a:rPr lang="sk-SK" sz="3100" dirty="0" err="1" smtClean="0"/>
              <a:t>Edison</a:t>
            </a:r>
            <a:r>
              <a:rPr lang="sk-SK" sz="3100" dirty="0" smtClean="0"/>
              <a:t> </a:t>
            </a:r>
            <a:r>
              <a:rPr lang="sk-SK" sz="3100" dirty="0" err="1" smtClean="0"/>
              <a:t>Illuminating</a:t>
            </a:r>
            <a:r>
              <a:rPr lang="sk-SK" sz="3100" dirty="0" smtClean="0"/>
              <a:t> </a:t>
            </a:r>
            <a:r>
              <a:rPr lang="sk-SK" sz="3100" dirty="0" err="1" smtClean="0"/>
              <a:t>Company</a:t>
            </a:r>
            <a:r>
              <a:rPr lang="sk-SK" sz="3100" dirty="0" smtClean="0"/>
              <a:t> (Henry </a:t>
            </a:r>
            <a:r>
              <a:rPr lang="sk-SK" sz="3100" err="1" smtClean="0"/>
              <a:t>Ford</a:t>
            </a:r>
            <a:r>
              <a:rPr lang="sk-SK" sz="3100" smtClean="0"/>
              <a:t>),</a:t>
            </a:r>
            <a:endParaRPr lang="sk-SK" sz="3100" dirty="0" smtClean="0"/>
          </a:p>
          <a:p>
            <a:r>
              <a:rPr lang="sk-SK" sz="3100" dirty="0" err="1" smtClean="0"/>
              <a:t>Edison</a:t>
            </a:r>
            <a:r>
              <a:rPr lang="sk-SK" sz="3100" dirty="0" smtClean="0"/>
              <a:t> </a:t>
            </a:r>
            <a:r>
              <a:rPr lang="sk-SK" sz="3100" dirty="0" err="1" smtClean="0"/>
              <a:t>Machine</a:t>
            </a:r>
            <a:r>
              <a:rPr lang="sk-SK" sz="3100" dirty="0" smtClean="0"/>
              <a:t> </a:t>
            </a:r>
            <a:r>
              <a:rPr lang="sk-SK" sz="3100" dirty="0" err="1" smtClean="0"/>
              <a:t>Company</a:t>
            </a:r>
            <a:r>
              <a:rPr lang="sk-SK" sz="3100" dirty="0" smtClean="0"/>
              <a:t> (Emil </a:t>
            </a:r>
            <a:r>
              <a:rPr lang="sk-SK" sz="3100" err="1" smtClean="0"/>
              <a:t>Kolben</a:t>
            </a:r>
            <a:r>
              <a:rPr lang="sk-SK" sz="3100" smtClean="0"/>
              <a:t>).</a:t>
            </a:r>
            <a:endParaRPr lang="sk-SK" sz="3100" dirty="0"/>
          </a:p>
        </p:txBody>
      </p:sp>
      <p:pic>
        <p:nvPicPr>
          <p:cNvPr id="4" name="Picture 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obsahu 6" descr="thomas_alva_edison-geniu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600200"/>
            <a:ext cx="7836089" cy="4038600"/>
          </a:xfrm>
        </p:spPr>
      </p:pic>
      <p:pic>
        <p:nvPicPr>
          <p:cNvPr id="4" name="Picture 7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40704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381000" y="2590800"/>
            <a:ext cx="8458200" cy="1222375"/>
          </a:xfrm>
        </p:spPr>
        <p:txBody>
          <a:bodyPr/>
          <a:lstStyle/>
          <a:p>
            <a:r>
              <a:rPr lang="sk-SK" dirty="0" smtClean="0"/>
              <a:t>Ďakujeme za pozornosť</a:t>
            </a:r>
            <a:endParaRPr lang="sk-SK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534400" cy="1676400"/>
          </a:xfrm>
        </p:spPr>
        <p:txBody>
          <a:bodyPr>
            <a:normAutofit fontScale="47500" lnSpcReduction="20000"/>
          </a:bodyPr>
          <a:lstStyle/>
          <a:p>
            <a:r>
              <a:rPr lang="sk-SK" sz="2900" dirty="0" smtClean="0"/>
              <a:t>Vyrobili:	 Pavol </a:t>
            </a:r>
            <a:r>
              <a:rPr lang="sk-SK" sz="2900" dirty="0" err="1" smtClean="0"/>
              <a:t>Szepsi</a:t>
            </a:r>
            <a:r>
              <a:rPr lang="sk-SK" sz="2900" dirty="0" smtClean="0"/>
              <a:t>, </a:t>
            </a:r>
            <a:r>
              <a:rPr lang="sk-SK" sz="2900" dirty="0" err="1" smtClean="0"/>
              <a:t>Sebastian</a:t>
            </a:r>
            <a:r>
              <a:rPr lang="sk-SK" sz="2900" dirty="0" smtClean="0"/>
              <a:t> </a:t>
            </a:r>
            <a:r>
              <a:rPr lang="sk-SK" sz="2900" dirty="0" err="1" smtClean="0"/>
              <a:t>Grobarčík</a:t>
            </a:r>
            <a:r>
              <a:rPr lang="sk-SK" sz="2900" dirty="0" smtClean="0"/>
              <a:t>, Lukáš Rácz, Roland Fekete</a:t>
            </a:r>
          </a:p>
          <a:p>
            <a:endParaRPr lang="sk-SK" sz="2000" dirty="0" smtClean="0"/>
          </a:p>
          <a:p>
            <a:r>
              <a:rPr lang="sk-SK" sz="2300" dirty="0" smtClean="0"/>
              <a:t>Zdroje:	</a:t>
            </a:r>
            <a:r>
              <a:rPr lang="sk-SK" sz="2300" dirty="0" err="1" smtClean="0"/>
              <a:t>www.wikipedia.org</a:t>
            </a:r>
            <a:endParaRPr lang="sk-SK" sz="2300" dirty="0" smtClean="0"/>
          </a:p>
          <a:p>
            <a:r>
              <a:rPr lang="sk-SK" sz="2300" dirty="0" smtClean="0"/>
              <a:t>	http://www.uspornaziarovka.sk/pages/Hist%C3%B3ria%C5%BEiaroviek.html</a:t>
            </a:r>
          </a:p>
          <a:p>
            <a:r>
              <a:rPr lang="sk-SK" sz="2300" dirty="0" smtClean="0"/>
              <a:t>	http://referaty.atlas.sk/prakticke_pomocky/zivotopisy/12107/</a:t>
            </a:r>
          </a:p>
          <a:p>
            <a:r>
              <a:rPr lang="sk-SK" sz="2300" dirty="0"/>
              <a:t>	http://upload.wikimedia.org/wikipedia/commons/b/bd/Kommutator_universalmotor_stab.jpg</a:t>
            </a:r>
            <a:endParaRPr lang="sk-SK" sz="2300" dirty="0" smtClean="0"/>
          </a:p>
          <a:p>
            <a:r>
              <a:rPr lang="sk-SK" sz="2300" dirty="0"/>
              <a:t>	</a:t>
            </a:r>
            <a:r>
              <a:rPr lang="sk-SK" sz="2300" dirty="0" smtClean="0"/>
              <a:t>http</a:t>
            </a:r>
            <a:r>
              <a:rPr lang="sk-SK" sz="2300" dirty="0"/>
              <a:t>://upload.wikimedia.org/wikipedia/commons/3/30/Powielacz_bialkowy_%</a:t>
            </a:r>
            <a:r>
              <a:rPr lang="sk-SK" sz="2300" dirty="0" smtClean="0"/>
              <a:t>27Cyklos%27.jpg</a:t>
            </a:r>
          </a:p>
          <a:p>
            <a:r>
              <a:rPr lang="sk-SK" sz="2300" dirty="0"/>
              <a:t>	http://upload.wikimedia.org/wikipedia/commons/a/a0/EdisonPhonograph.jpg</a:t>
            </a:r>
            <a:endParaRPr lang="sk-SK" sz="2300" dirty="0" smtClean="0"/>
          </a:p>
          <a:p>
            <a:r>
              <a:rPr lang="sk-SK" sz="2300" dirty="0" smtClean="0"/>
              <a:t>	</a:t>
            </a:r>
          </a:p>
          <a:p>
            <a:endParaRPr lang="sk-SK" sz="2000" b="1" dirty="0"/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Životopis</a:t>
            </a:r>
          </a:p>
          <a:p>
            <a:r>
              <a:rPr lang="sk-SK" dirty="0" smtClean="0"/>
              <a:t>Vynálezy</a:t>
            </a:r>
          </a:p>
          <a:p>
            <a:r>
              <a:rPr lang="sk-SK" dirty="0" smtClean="0"/>
              <a:t>Žiarovka</a:t>
            </a:r>
          </a:p>
          <a:p>
            <a:r>
              <a:rPr lang="sk-SK" dirty="0" smtClean="0"/>
              <a:t>Fonograf</a:t>
            </a:r>
          </a:p>
          <a:p>
            <a:r>
              <a:rPr lang="sk-SK" dirty="0" smtClean="0"/>
              <a:t>Dynamo</a:t>
            </a:r>
          </a:p>
          <a:p>
            <a:r>
              <a:rPr lang="sk-SK" dirty="0" smtClean="0"/>
              <a:t>Cyklostyl</a:t>
            </a:r>
          </a:p>
          <a:p>
            <a:r>
              <a:rPr lang="sk-SK" dirty="0" smtClean="0"/>
              <a:t>Firmy a spoločnosti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5" name="Tlačidlo akcie: Dopredu alebo Ďalej 4">
            <a:hlinkClick r:id="rId2" action="ppaction://hlinksldjump" highlightClick="1"/>
          </p:cNvPr>
          <p:cNvSpPr/>
          <p:nvPr/>
        </p:nvSpPr>
        <p:spPr>
          <a:xfrm>
            <a:off x="4405439" y="2209800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lačidlo akcie: Dopredu alebo Ďalej 5">
            <a:hlinkClick r:id="rId3" action="ppaction://hlinksldjump" highlightClick="1"/>
          </p:cNvPr>
          <p:cNvSpPr/>
          <p:nvPr/>
        </p:nvSpPr>
        <p:spPr>
          <a:xfrm>
            <a:off x="4420274" y="1676400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Dopredu alebo Ďalej 6">
            <a:hlinkClick r:id="rId4" action="ppaction://hlinksldjump" highlightClick="1"/>
          </p:cNvPr>
          <p:cNvSpPr/>
          <p:nvPr/>
        </p:nvSpPr>
        <p:spPr>
          <a:xfrm>
            <a:off x="4405439" y="2743200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Dopredu alebo Ďalej 7">
            <a:hlinkClick r:id="rId5" action="ppaction://hlinksldjump" highlightClick="1"/>
          </p:cNvPr>
          <p:cNvSpPr/>
          <p:nvPr/>
        </p:nvSpPr>
        <p:spPr>
          <a:xfrm>
            <a:off x="4405439" y="3352800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Tlačidlo akcie: Dopredu alebo Ďalej 8">
            <a:hlinkClick r:id="rId6" action="ppaction://hlinksldjump" highlightClick="1"/>
          </p:cNvPr>
          <p:cNvSpPr/>
          <p:nvPr/>
        </p:nvSpPr>
        <p:spPr>
          <a:xfrm>
            <a:off x="4405439" y="3962400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Tlačidlo akcie: Dopredu alebo Ďalej 9">
            <a:hlinkClick r:id="rId7" action="ppaction://hlinksldjump" highlightClick="1"/>
          </p:cNvPr>
          <p:cNvSpPr/>
          <p:nvPr/>
        </p:nvSpPr>
        <p:spPr>
          <a:xfrm>
            <a:off x="4419600" y="4527548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Tlačidlo akcie: Dopredu alebo Ďalej 10">
            <a:hlinkClick r:id="rId8" action="ppaction://hlinksldjump" highlightClick="1"/>
          </p:cNvPr>
          <p:cNvSpPr/>
          <p:nvPr/>
        </p:nvSpPr>
        <p:spPr>
          <a:xfrm>
            <a:off x="4419600" y="5089917"/>
            <a:ext cx="476392" cy="4693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349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Životopis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všestranný </a:t>
            </a:r>
            <a:r>
              <a:rPr lang="sk-SK" sz="3500" dirty="0" smtClean="0"/>
              <a:t>americký technik, vynálezca </a:t>
            </a:r>
            <a:r>
              <a:rPr lang="sk-SK" sz="3500" smtClean="0"/>
              <a:t>a </a:t>
            </a:r>
            <a:r>
              <a:rPr lang="sk-SK" sz="3500" smtClean="0"/>
              <a:t>podnikateľ,</a:t>
            </a:r>
            <a:endParaRPr lang="sk-SK" sz="3500" dirty="0" smtClean="0"/>
          </a:p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narodil </a:t>
            </a:r>
            <a:r>
              <a:rPr lang="sk-SK" sz="3500" dirty="0" smtClean="0"/>
              <a:t>sa </a:t>
            </a:r>
            <a:r>
              <a:rPr lang="sk-SK" sz="3500" smtClean="0"/>
              <a:t>11</a:t>
            </a:r>
            <a:r>
              <a:rPr lang="sk-SK" sz="3500" smtClean="0"/>
              <a:t>. 02. 1847 </a:t>
            </a:r>
            <a:r>
              <a:rPr lang="sk-SK" sz="3500" dirty="0" smtClean="0"/>
              <a:t>v </a:t>
            </a:r>
            <a:r>
              <a:rPr lang="sk-SK" sz="3500" smtClean="0"/>
              <a:t>meste </a:t>
            </a:r>
            <a:r>
              <a:rPr lang="sk-SK" sz="3500" smtClean="0"/>
              <a:t>Milan (Ohio),</a:t>
            </a:r>
            <a:endParaRPr lang="sk-SK" sz="3500" dirty="0" smtClean="0"/>
          </a:p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n</a:t>
            </a:r>
            <a:r>
              <a:rPr lang="sk-SK" sz="3500" smtClean="0"/>
              <a:t>ajmladší </a:t>
            </a:r>
            <a:r>
              <a:rPr lang="sk-SK" sz="3500" dirty="0" smtClean="0"/>
              <a:t>syn zo </a:t>
            </a:r>
            <a:r>
              <a:rPr lang="sk-SK" sz="3500" smtClean="0"/>
              <a:t>siedmich </a:t>
            </a:r>
            <a:r>
              <a:rPr lang="sk-SK" sz="3500" smtClean="0"/>
              <a:t>detí,</a:t>
            </a:r>
            <a:endParaRPr lang="sk-SK" sz="3500" dirty="0" smtClean="0"/>
          </a:p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v </a:t>
            </a:r>
            <a:r>
              <a:rPr lang="sk-SK" sz="3500" dirty="0" smtClean="0"/>
              <a:t>detstve prišiel </a:t>
            </a:r>
            <a:r>
              <a:rPr lang="sk-SK" sz="3500" smtClean="0"/>
              <a:t>o </a:t>
            </a:r>
            <a:r>
              <a:rPr lang="sk-SK" sz="3500" smtClean="0"/>
              <a:t>sluch,</a:t>
            </a:r>
            <a:endParaRPr lang="sk-SK" sz="3500" dirty="0" smtClean="0"/>
          </a:p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jeho </a:t>
            </a:r>
            <a:r>
              <a:rPr lang="sk-SK" sz="3500" dirty="0" smtClean="0"/>
              <a:t>matka, učiteľka, ho </a:t>
            </a:r>
            <a:r>
              <a:rPr lang="sk-SK" sz="3500" smtClean="0"/>
              <a:t>učila </a:t>
            </a:r>
            <a:r>
              <a:rPr lang="sk-SK" sz="3500" smtClean="0"/>
              <a:t>doma,</a:t>
            </a:r>
            <a:endParaRPr lang="sk-SK" sz="3500" dirty="0" smtClean="0"/>
          </a:p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b</a:t>
            </a:r>
            <a:r>
              <a:rPr lang="sk-SK" sz="3500" smtClean="0"/>
              <a:t>ol </a:t>
            </a:r>
            <a:r>
              <a:rPr lang="sk-SK" sz="3500" dirty="0" smtClean="0"/>
              <a:t>dvakrát ženatý, z každého manželstva mal </a:t>
            </a:r>
            <a:r>
              <a:rPr lang="sk-SK" sz="3500" smtClean="0"/>
              <a:t>tri </a:t>
            </a:r>
            <a:r>
              <a:rPr lang="sk-SK" sz="3500" smtClean="0"/>
              <a:t>deti,</a:t>
            </a:r>
            <a:endParaRPr lang="sk-SK" sz="3500" dirty="0" smtClean="0"/>
          </a:p>
          <a:p>
            <a:pPr marL="324000">
              <a:spcBef>
                <a:spcPts val="0"/>
              </a:spcBef>
              <a:spcAft>
                <a:spcPts val="600"/>
              </a:spcAft>
            </a:pPr>
            <a:r>
              <a:rPr lang="sk-SK" sz="3500" smtClean="0"/>
              <a:t>zo</a:t>
            </a:r>
            <a:r>
              <a:rPr lang="sk-SK" sz="3500" smtClean="0"/>
              <a:t>mrel </a:t>
            </a:r>
            <a:r>
              <a:rPr lang="sk-SK" sz="3500" smtClean="0"/>
              <a:t>18</a:t>
            </a:r>
            <a:r>
              <a:rPr lang="sk-SK" sz="3500" smtClean="0"/>
              <a:t>. 10. 1931 </a:t>
            </a:r>
            <a:r>
              <a:rPr lang="sk-SK" sz="3500" dirty="0" smtClean="0"/>
              <a:t>v meste </a:t>
            </a:r>
            <a:r>
              <a:rPr lang="sk-SK" sz="3500" dirty="0" err="1" smtClean="0"/>
              <a:t>West</a:t>
            </a:r>
            <a:r>
              <a:rPr lang="sk-SK" sz="3500" dirty="0" smtClean="0"/>
              <a:t> Orange, New Jersey vo veku </a:t>
            </a:r>
            <a:r>
              <a:rPr lang="sk-SK" sz="3500" smtClean="0"/>
              <a:t>84 </a:t>
            </a:r>
            <a:r>
              <a:rPr lang="sk-SK" sz="3500" smtClean="0"/>
              <a:t>rokov.</a:t>
            </a:r>
            <a:endParaRPr lang="sk-SK" sz="3500" dirty="0" smtClean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4" name="AutoShape 4" descr="data:image/jpeg;base64,/9j/4AAQSkZJRgABAQAAAQABAAD/2wCEAAkGBg8NDA0NDQ8NDw0NDw4NDA8MDQ8ODQ0OFRAVFRQQFBIXGygeFxkjGRISHzsgJTMpLC0sFR4yNTA2NSYrLCkBCQoKDgwOGg8PGDUkHyEpNCwqKS0tLzUsLi0sLywpKi0qLCksLCwsLDQpLCwsLCwqLCksLSwpLDUpKSwpKS8vNf/AABEIAOEA4QMBIgACEQEDEQH/xAAcAAEAAQUBAQAAAAAAAAAAAAAAAgEDBAYHBQj/xABLEAACAQIBBQcNDwMEAwAAAAAAAQIDEQQFBhIhMQcTQVFSYdEVFyI0cXN0g5GUs8HTFBYkNUJTVIGSoaKjsbLSM5PwIzJi4UOCwv/EABoBAAEFAQAAAAAAAAAAAAAAAAABAgMEBgX/xAA0EQACAQICBQoGAwEBAAAAAAAAAQIDBBFxBRITFDMhMUFRU2GRobHRFTI0UpLhI4HBIvD/2gAMAwEAAhEDEQA/AO4gAAAAAACMpqKu2kuNuyLMsoUl8tfUm/0RDUr0qXEklm0vUVRb5kZAMTqpR5T+xPoHVWjy39ifQRb9a9rH8l7jtnPqMsGH1Xo8t/Yn0FOrFDlv7E+gN+tu1j+S9xdnP7X4GaDB6tUOX+CfQOreH5b/ALdToDfrbtY/kvcNlP7X4GcDB6t4flv+3U6CnVzD8t/26nQG+23ax/Je4bKf2vwM8GB1cw/zj/t1Ogp1ew3zn5dToDfbbtY/kvcNlP7X4HoAwOruH+c/LqdA6uYf5z8up0Bvtt2sfyXuGyn9r8DPBgrLVB/Lf2KnQS6r0OX+CfQG/W3ax/Je4bKf2vwMwGJ1Wo8v8E+gr1Upcp/Yn0Cb9a9rH8l7ibOfUzKBjRyhSfyvKpL9UX4VFJXi01zO5NTr0qvDmnk0/Qa4tc6JAAmEAAAAAAAAAAB5mNywotxp2bWpy4F3OMs5dypof6MHra/1GtqT2R+v/Npr08QZvSmk5Qk6NB8vS/8AF/r/ANL1C21lrSPRq4xyd5Nt8bZYlijz54ksyxRl3FyeL5zoxonpSxRblijzJYotyxI5UyVUT1JYsg8WeU8QUeIF1CRUT0niinuo8z3QU90BqD9iep7qIyxiW1njVcopalrf3GNLFt62x6pDlRPblj7lPdnOeNGs2Xoz43f9B2zDZI9WOKb2F6NfjZ5KxBJYga4DXSPZWKLixZ4qxBNYka6Yx0T2o4ouxxR4kcSXI4sa6ZG6J7kcUXaeLad02nxp2Z4cMSXoYkZqNPFEUqJteDyynaNX6p9PSeqaNDEHu5DyndqjN7f6bf7TTaL0pNyVGu8ceZ/4/c59e21VrRPcABpygAAAAt4iuqdOdSWyEXJ/Urlw8jOmtoYOf/OUIfiu/uRDXqbOlKfUmx9OOvNR62apiMW5ylOT7KTcn3WYs65YqVTHnVMDq4vFmnhTMidcsyrmNOqWpVB6iWIwMmVcg6xjOZCVVLa0u6O1SRQMrfSjqmBPGL5Kb+5FidWUtrsuJDlTbHqBn1MdGPDd8SMWpjZT7nEiwoImiRQSHYJE434dRci0v+y0mVTDADI30qqpYuV0hMBMDIVUkqpi6QuJqiapl7+V90GJcrpCaoaqM2NcuRrnnqZcjMRxGuB6UK5fhXPKjUL8KpG4EUoHrQrmVSxLTTTs000+JrYzx6dUyKdUiccCvKmdKwWJVWlTqL5cU3zPhXluXzxM0q+lhWuRUlFdxpS/WTPbN9bVdrRjN9K8+kzNWGpNx6mAAWCMHg56O2C8ZD1nvGu59ytgLr52n6yreLG3nkyxa8aOZok5lic/8ZYqVHxsxpsxygayKMieIiuG/cLE8XxLylmTINkqgiZInOvJ8Nu5qLZQD9VIcSBS4ACRUiVEAkUlNRTbdkiMppJtuyW0x8Jha2PxEMPh4Oc530Y7FGK21JvgSvt50lraTdCm5vBCSaisWZqd9a2cBW550ZVMNVnQrxlCdOThUhNdlTl0bHq1NNNbdeepcPANnBxeDBPElcrcjcrcYKSuVuQK3EwAlckmW7kkxMBC7Fl2MjHiy7FjWhjMmEjIpzMODL8ZEbRFJG+5kO+Hq99/+ImxmsZhTvhq3fn6OBs5srD6aGRlbvjSAALpWBrmf3aHjafrNjNdz7jfAa/nafrK13wJ5MsWvGjmcymyxNmbOiufylqVCPP5TIqSNcmYUmQbM3eI8X3sKlHkryDtdEmJg3JxpyexPyGcrLiX3EJYni8rF1gxfQY/uWSV3aK530Fp8xKtVbe0gOHIrcSmkm3qS2kXKyu9i2mNRoVsbXhh8PBznUdqcFq7spPgS234B0Kbm8EJJqKxZLDYatjsRDD4eDnOb7COxJcM5vgiuP1vX2rNLNOlkyhoRtOvUs8RWas6klsiuKCu7L69rbIZn5oUsl0LK1TE1EniK1v9z5EeKC4F9b1mwGjtbVUli+czF9fOs9SHy+v6NWz2zJhlKnvlPRp42nG1Ko9Uasdu9VLcG2z2xb4m0+QxlUw1WdCvCUJ05OFSE12VOXRserU001tPoc1bPbMmGUqe+U9GnjacbUqj1RqR271UtwbbPbFvibTbd2iqrWjz+o6xvtl/HU+X0/Ry9S4vqK3PPUqmGqzoV4ShOnJwqQmuypy6Nj1ammmtpnKV9mwzc4OLwZpU8eUncXIgZgKTuEyNxcTAC7FlyLLCZPTttEaGsyYysVVS/cMTfLl6DGtEbR0Xc97Vrd/fo4G0mqbnb+C1u/v0cDazXWP08MjJ3nHlmAAXCqDXc+u0fG0/WbEa5n67YDxtP1la74E8mWLXjRzOdSZbkyk5lmcjHpGuSJyqJFqVbiINkWx+BIkScr7S1OpwIjOpfZs/UgSKI8qHKyu9iKN8JhpVMTVhQoQlOdSShThBdlUl6ltevUkm2SRg5PBCN4LlJwhVxdanh6EJTnUlo0oR2zltu+JJJu71JJtnaMzMzqeTKOvRniqiW/1Uvy4X2QX37XwJWsyMyYZMpac9GpjKsUq1Rf7YR271Tvsinw7ZNXexJbQaC1tVSWs+f0Mxf321epD5fX9AAF45QAAAatnvmRDKVPfKejTxtONqVR6o1I7d6qW4Ntnti3xNp8fUqmGqzoV4ShOnJwqQmuypy6Nj1ammmtp9EmrZ75kQylT3yno08bTjalUeqNSO3eqluDbZ7Yt8V06F3aKqtaPP6nWsb7Zfx1Pl9P0ctTvrWwrcwE6mGqzoV4ShOnJwqQmuypy6OHVqaaa2mapX2GdnBxeDNKniSuLlLluVTiGYDi66lu6Q0rlpMnETAMC/BmRTIUcM3t1L7zOowUdhHJkMmb3ueRawta/z7f5cDajWMwn8Grd+fo4mzmtsfp4ZGSvOPLMAAuFUGt5//F/jafrNkNa3QPi/xtP1la74E8mWbTjQzOaTZZkyc5GNUqcRk0jYIrOdixKbYbIkqWBIVDZQw6k51pxo0YynKclCEIK86k3sSQ+MXJ4IRvAq3PEVIUaMZTnUkoU4QV5VJcX+d1nZMxsx4ZMpb7V0Z42rG1Wa1xpR271T5tl3wtcSSUMw8xY5Np79X0Z46pG05LXGhF/+KD/WXD3Dbjv2tqqa1nzmav77avZ0/l6X1/oAAvHIAAAAAAAAAANWz3zIhlOnvlPRp42nG1Ko9Uakdu9VLfJ22e2LfFdPjunUw1WdCvCUJ05ONSE12VOXRserU000fRZqufGY9PKdPfKejTxtONqVR6o1I7d6qW+Tts9sW+K6dC6tVVWtHn9TrWF9sns6ny+n6OTud+5wW2BK+pa+4WaVGeHqzo4iMoSpycKlOStKnL1rY9WpppraetBJLsbW5uEzk04PBmm1lhyGNTwjf+7V+pl06ajsX18JS5VMhbbGttl6LLsWY8WXYyGNETOgZgdrVu/P0cDaDVtz5/Ba3f36OBtJr7H6eGRlLzjyzAALhVBrG6I7ZO8dT9Zs5q+6L8XeOpesr3XBnkyzaceGZy2bLMmXJstSMsjZIiygA8cGrqz1rnLuAxU8NU33Dy3qqk4qcIx0kntSutRaKCptcqEaTWDPZ9+OUPpdb8HQb5ucZVr4qhiZYirOrKFWMYuduxWgnbUjlR0vcn7Xxffo+jR0LKpOVVJyb/s5ekaVONu3GKXN0d5vQAO6ZcAAAAAAAAAA1rPzKNXD4WjOhUlTlKvGDcbXcd7qO3lS8ho/vqx30mr+HoNv3S+0qHhMfQ1TnNzO6Qq1I1sIya5Os0ujqUJUE5RT5X0F/H4ueJmqmIe+zUVFSnGOloptpXtzvyliKSVkklxLUijkU0jltuTxbOqopLBE7lFItti4YC4F9SLkWY6ZcgxGhjR0bc77Vr9/fo4G1mp7nL+CV+/v0cDbDWWXAjkZK948swAC2VAavujfF3jqXrNoNX3Rvi7x1L1le64M8mWbTjwzOVTZakXpFtmWTNmi3YaLLlmNBi4jiGgV0C5oc5VQQmsIW9FHSNyrtfFd+j+xHPUkdF3L+18V32P7EXdHv+df2c7Sf07/AK9TdgAaQyZi5UrSp4bEVIO04Uas4OydpKDadnzo5f7+Mo/SfyaH8DpuW+08V4PW9GziaZxdJ1JwlHVk1kzu6KpQnGWtFPl6Ue/7+Mo/SX/ZofwOl5BxM62Cw1Wo9KpUo05zlZLSk4pt2WpHFbnZc1vi3BeD0v2ITRtSc5y1pN8nSx2lKVOFOLjFLl6EeoADtnANP3Tn8CoeFR9DVOb3Oj7qD+BYfwqPoapzXSM3pFfz/wBGq0Z9Os2SuUuRuUuc/A6ZK4uRuUuLgBdiy7BmOmXYsRoYzpO5u/glfwh+jgbcahuaP4JX8IfooG3mpsuBHIyF7x5ZgAFsqA1fdF+LvHUvWbQatuj/ABb46l6yvdcGeTLNpx4ZnLpMttlZMg2ZZI2aK3K3IXK3DAUlcrchcrcTACVzo25a/g+K79H9iOb3N1zBzkwuDo4iOJq73KdSMoLe6k7rQSv2MWXbGUYVk5PAoaRhKdBqKxfJzZnSga97/wDJv0n8iv8AwHv/AMm/SfyK/wDA728UfvXijM7rX7N+DPUy32li/B6/o5HEFI6jlXPjJ9TC4inDEXnOjVhBbzXV5ODSV3HjZytM4+kZwnKOq8cjvaKpThGWvFrl6UTudnzV+LcF4PS/Yjitzp2b+emAo4HC0atfRqU6NOFSO9VnoyUUmrqNmJo6cYTk5PDk6RdK05zpxUE3y9BuINe9/wDk36T+RX/gPf8A5N+k/kV/4HZ3ij968UcDda/ZvwZ5u6k/gOH8Kj6Gqc0ubvn/AJzYTGYWjTw1XfJwxEaklvdSFob1Uje8opbZR8potzhX0ozq4xePIabR0JQoJSWDxfOSuUuRuLlLA6BK5S5G4uLgBcTLsGWEy5BiNDWdN3Mu1MR4Q/RQNwNO3Me08R4Q/RUzcTT2fAjkY6948swAC0VAatukfFvjqXrNpNV3Svi19+pesr3PBlky1Z8eGaOUyZBsrJltszCRs0S0iukQuLi4DiekLkbi4mAErlbkLi4YATuLkbi4YASuLkbi4YASuLkbi4YAVuLkbi4YASuUuUuLhgBW5S5QXFwArcFLlLigTTLsGWEXYDWNZ0/cv7TxHhL9FTNyNM3Lu08R4S/RUzczS2nBjkY6++olmAAWimDVt0mDeTJPgjVot9zSt+rRtJ5ucmTnisBiaCV5Tpt00/nI9lD8UYkVaOtTlFdKJ7eahVjJ9DRw2RbZNu5BmXRt0BcAUUrcXKAQCtxcoAAlcXIi4ASuLkbi4YASuLkbi4YASuLkbi4AVuLlAAFblLgCgAAAFUXYFpFyLGsazqW5fBrA129ksTK3OlSpq/lv5DcTxczsnPDZNw1OSanKLqzT1NSm3LRfOk0vqPaNPbxcKUU+oxd1NTrSkusAAnKwAAAch3QM3ng8W60F8HxUnODWyFZ650/r1yXNfkmqnfsp5MpYuhOhXjpU5qzWxp7VJPgaeu5xzObNOvk6o9NOeGbtSxEV2Lu9UZ8iX3Pg4UuHd2rg3OPM/I1Gjr1VYqnN/wDS8/2eIADnnXAAAAAAAAAAAAAAAAAAAAAAAAAAAAAAKo2PMrN547Fx0ot4ei1UrtpaMrPsaX/t+ifMYWbubGIyjU0aK0aUXarXnF71T5lypf8AFc17bTseRcjUsDh4Yegnox1ylLXOpN7ZyfC30Jaki/aWrqS1pLk9TlaQvVRi4Rf/AE/L/wB0GcADumVAAAAAAAEalNSi4ySlGSalGSTi1xNPaSAAadlbcvwdZuWHlPCyd+xp2nQv3t7Fq2RcUa7idyjGR/pV8LU75vtH7lGfMdTBWnaUpvFxL9PSNxBYa2OfL+zkvWsyjy8B5xX9iOtZlHl4Dziv7E60CPcaPV5k3xav3eByXrWZR5eA84r+xHWsyjy8B5xX9idaAbjR6vMPi1fu8DkvWsyjy8B5xX9iOtZlHl4Dziv7E60A3Gj1eYfFq/d4HJetZlHl4Dziv7EdazKPLwHnFf2J1oBuNHq8w+LV+7wOS9azKPLwHnFf2I61mUeXgPOK/sTrQDcaPV5h8Wr93gcl61mUeXgPOK/sR1rMo8vAecV/YnWgG40erzD4tX7vA5L1rMo8vAecV/YjrWZR5eA84r+xOtANxo9XmHxav3eByXrWZR5eA84r+xHWsyjy8B5xX9idaAbjR6vMPi1fu8DleH3KMY/6tbCQ726tX7nGJsGSdy3C0mpYmpUxMlbsX/pULp7dCL0n3G2uY3QD42lGPLqkVTSNxNYa2GXvzluhQhThGnTjGEIJRhCEVGEVxJLUkXAC0c/nAAAAAAAAAAAAAAAAAAAAAAAAAAAAAAAAAAAAAAAAAAAAAAAAAAAAAAAA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5" name="AutoShape 6" descr="data:image/jpeg;base64,/9j/4AAQSkZJRgABAQAAAQABAAD/2wCEAAkGBg8NDA0NDQ8NDw0NDw4NDA8MDQ8ODQ0OFRAVFRQQFBIXGygeFxkjGRISHzsgJTMpLC0sFR4yNTA2NSYrLCkBCQoKDgwOGg8PGDUkHyEpNCwqKS0tLzUsLi0sLywpKi0qLCksLCwsLDQpLCwsLCwqLCksLSwpLDUpKSwpKS8vNf/AABEIAOEA4QMBIgACEQEDEQH/xAAcAAEAAQUBAQAAAAAAAAAAAAAAAgEDBAYHBQj/xABLEAACAQIBBQcNDwMEAwAAAAAAAQIDEQQFBhIhMQcTQVFSYdEVFyI0cXN0g5GUs8HTFBYkNUJTVIGSoaKjsbLSM5PwIzJi4UOCwv/EABoBAAEFAQAAAAAAAAAAAAAAAAABAgMEBgX/xAA0EQACAQICBQoGAwEBAAAAAAAAAQIDBBFxBRITFDMhMUFRU2GRobHRFTI0UpLhI4HBIvD/2gAMAwEAAhEDEQA/AO4gAAAAAACMpqKu2kuNuyLMsoUl8tfUm/0RDUr0qXEklm0vUVRb5kZAMTqpR5T+xPoHVWjy39ifQRb9a9rH8l7jtnPqMsGH1Xo8t/Yn0FOrFDlv7E+gN+tu1j+S9xdnP7X4GaDB6tUOX+CfQOreH5b/ALdToDfrbtY/kvcNlP7X4GcDB6t4flv+3U6CnVzD8t/26nQG+23ax/Je4bKf2vwM8GB1cw/zj/t1Ogp1ew3zn5dToDfbbtY/kvcNlP7X4HoAwOruH+c/LqdA6uYf5z8up0Bvtt2sfyXuGyn9r8DPBgrLVB/Lf2KnQS6r0OX+CfQG/W3ax/Je4bKf2vwMwGJ1Wo8v8E+gr1Upcp/Yn0Cb9a9rH8l7ibOfUzKBjRyhSfyvKpL9UX4VFJXi01zO5NTr0qvDmnk0/Qa4tc6JAAmEAAAAAAAAAAB5mNywotxp2bWpy4F3OMs5dypof6MHra/1GtqT2R+v/Npr08QZvSmk5Qk6NB8vS/8AF/r/ANL1C21lrSPRq4xyd5Nt8bZYlijz54ksyxRl3FyeL5zoxonpSxRblijzJYotyxI5UyVUT1JYsg8WeU8QUeIF1CRUT0niinuo8z3QU90BqD9iep7qIyxiW1njVcopalrf3GNLFt62x6pDlRPblj7lPdnOeNGs2Xoz43f9B2zDZI9WOKb2F6NfjZ5KxBJYga4DXSPZWKLixZ4qxBNYka6Yx0T2o4ouxxR4kcSXI4sa6ZG6J7kcUXaeLad02nxp2Z4cMSXoYkZqNPFEUqJteDyynaNX6p9PSeqaNDEHu5DyndqjN7f6bf7TTaL0pNyVGu8ceZ/4/c59e21VrRPcABpygAAAAt4iuqdOdSWyEXJ/Urlw8jOmtoYOf/OUIfiu/uRDXqbOlKfUmx9OOvNR62apiMW5ylOT7KTcn3WYs65YqVTHnVMDq4vFmnhTMidcsyrmNOqWpVB6iWIwMmVcg6xjOZCVVLa0u6O1SRQMrfSjqmBPGL5Kb+5FidWUtrsuJDlTbHqBn1MdGPDd8SMWpjZT7nEiwoImiRQSHYJE434dRci0v+y0mVTDADI30qqpYuV0hMBMDIVUkqpi6QuJqiapl7+V90GJcrpCaoaqM2NcuRrnnqZcjMRxGuB6UK5fhXPKjUL8KpG4EUoHrQrmVSxLTTTs000+JrYzx6dUyKdUiccCvKmdKwWJVWlTqL5cU3zPhXluXzxM0q+lhWuRUlFdxpS/WTPbN9bVdrRjN9K8+kzNWGpNx6mAAWCMHg56O2C8ZD1nvGu59ytgLr52n6yreLG3nkyxa8aOZok5lic/8ZYqVHxsxpsxygayKMieIiuG/cLE8XxLylmTINkqgiZInOvJ8Nu5qLZQD9VIcSBS4ACRUiVEAkUlNRTbdkiMppJtuyW0x8Jha2PxEMPh4Oc530Y7FGK21JvgSvt50lraTdCm5vBCSaisWZqd9a2cBW550ZVMNVnQrxlCdOThUhNdlTl0bHq1NNNbdeepcPANnBxeDBPElcrcjcrcYKSuVuQK3EwAlckmW7kkxMBC7Fl2MjHiy7FjWhjMmEjIpzMODL8ZEbRFJG+5kO+Hq99/+ImxmsZhTvhq3fn6OBs5srD6aGRlbvjSAALpWBrmf3aHjafrNjNdz7jfAa/nafrK13wJ5MsWvGjmcymyxNmbOiufylqVCPP5TIqSNcmYUmQbM3eI8X3sKlHkryDtdEmJg3JxpyexPyGcrLiX3EJYni8rF1gxfQY/uWSV3aK530Fp8xKtVbe0gOHIrcSmkm3qS2kXKyu9i2mNRoVsbXhh8PBznUdqcFq7spPgS234B0Kbm8EJJqKxZLDYatjsRDD4eDnOb7COxJcM5vgiuP1vX2rNLNOlkyhoRtOvUs8RWas6klsiuKCu7L69rbIZn5oUsl0LK1TE1EniK1v9z5EeKC4F9b1mwGjtbVUli+czF9fOs9SHy+v6NWz2zJhlKnvlPRp42nG1Ko9Uasdu9VLcG2z2xb4m0+QxlUw1WdCvCUJ05OFSE12VOXRserU001tPoc1bPbMmGUqe+U9GnjacbUqj1RqR271UtwbbPbFvibTbd2iqrWjz+o6xvtl/HU+X0/Ry9S4vqK3PPUqmGqzoV4ShOnJwqQmuypy6Nj1ammmtpnKV9mwzc4OLwZpU8eUncXIgZgKTuEyNxcTAC7FlyLLCZPTttEaGsyYysVVS/cMTfLl6DGtEbR0Xc97Vrd/fo4G0mqbnb+C1u/v0cDazXWP08MjJ3nHlmAAXCqDXc+u0fG0/WbEa5n67YDxtP1la74E8mWLXjRzOdSZbkyk5lmcjHpGuSJyqJFqVbiINkWx+BIkScr7S1OpwIjOpfZs/UgSKI8qHKyu9iKN8JhpVMTVhQoQlOdSShThBdlUl6ltevUkm2SRg5PBCN4LlJwhVxdanh6EJTnUlo0oR2zltu+JJJu71JJtnaMzMzqeTKOvRniqiW/1Uvy4X2QX37XwJWsyMyYZMpac9GpjKsUq1Rf7YR271Tvsinw7ZNXexJbQaC1tVSWs+f0Mxf321epD5fX9AAF45QAAAatnvmRDKVPfKejTxtONqVR6o1I7d6qW4Ntnti3xNp8fUqmGqzoV4ShOnJwqQmuypy6Nj1ammmtp9EmrZ75kQylT3yno08bTjalUeqNSO3eqluDbZ7Yt8V06F3aKqtaPP6nWsb7Zfx1Pl9P0ctTvrWwrcwE6mGqzoV4ShOnJwqQmuypy6OHVqaaa2mapX2GdnBxeDNKniSuLlLluVTiGYDi66lu6Q0rlpMnETAMC/BmRTIUcM3t1L7zOowUdhHJkMmb3ueRawta/z7f5cDajWMwn8Grd+fo4mzmtsfp4ZGSvOPLMAAuFUGt5//F/jafrNkNa3QPi/xtP1la74E8mWbTjQzOaTZZkyc5GNUqcRk0jYIrOdixKbYbIkqWBIVDZQw6k51pxo0YynKclCEIK86k3sSQ+MXJ4IRvAq3PEVIUaMZTnUkoU4QV5VJcX+d1nZMxsx4ZMpb7V0Z42rG1Wa1xpR271T5tl3wtcSSUMw8xY5Np79X0Z46pG05LXGhF/+KD/WXD3Dbjv2tqqa1nzmav77avZ0/l6X1/oAAvHIAAAAAAAAAANWz3zIhlOnvlPRp42nG1Ko9Uakdu9VLfJ22e2LfFdPjunUw1WdCvCUJ05ONSE12VOXRserU000fRZqufGY9PKdPfKejTxtONqVR6o1I7d6qW+Tts9sW+K6dC6tVVWtHn9TrWF9sns6ny+n6OTud+5wW2BK+pa+4WaVGeHqzo4iMoSpycKlOStKnL1rY9WpppraetBJLsbW5uEzk04PBmm1lhyGNTwjf+7V+pl06ajsX18JS5VMhbbGttl6LLsWY8WXYyGNETOgZgdrVu/P0cDaDVtz5/Ba3f36OBtJr7H6eGRlLzjyzAALhVBrG6I7ZO8dT9Zs5q+6L8XeOpesr3XBnkyzaceGZy2bLMmXJstSMsjZIiygA8cGrqz1rnLuAxU8NU33Dy3qqk4qcIx0kntSutRaKCptcqEaTWDPZ9+OUPpdb8HQb5ucZVr4qhiZYirOrKFWMYuduxWgnbUjlR0vcn7Xxffo+jR0LKpOVVJyb/s5ekaVONu3GKXN0d5vQAO6ZcAAAAAAAAAA1rPzKNXD4WjOhUlTlKvGDcbXcd7qO3lS8ho/vqx30mr+HoNv3S+0qHhMfQ1TnNzO6Qq1I1sIya5Os0ujqUJUE5RT5X0F/H4ueJmqmIe+zUVFSnGOloptpXtzvyliKSVkklxLUijkU0jltuTxbOqopLBE7lFItti4YC4F9SLkWY6ZcgxGhjR0bc77Vr9/fo4G1mp7nL+CV+/v0cDbDWWXAjkZK948swAC2VAavujfF3jqXrNoNX3Rvi7x1L1le64M8mWbTjwzOVTZakXpFtmWTNmi3YaLLlmNBi4jiGgV0C5oc5VQQmsIW9FHSNyrtfFd+j+xHPUkdF3L+18V32P7EXdHv+df2c7Sf07/AK9TdgAaQyZi5UrSp4bEVIO04Uas4OydpKDadnzo5f7+Mo/SfyaH8DpuW+08V4PW9GziaZxdJ1JwlHVk1kzu6KpQnGWtFPl6Ue/7+Mo/SX/ZofwOl5BxM62Cw1Wo9KpUo05zlZLSk4pt2WpHFbnZc1vi3BeD0v2ITRtSc5y1pN8nSx2lKVOFOLjFLl6EeoADtnANP3Tn8CoeFR9DVOb3Oj7qD+BYfwqPoapzXSM3pFfz/wBGq0Z9Os2SuUuRuUuc/A6ZK4uRuUuLgBdiy7BmOmXYsRoYzpO5u/glfwh+jgbcahuaP4JX8IfooG3mpsuBHIyF7x5ZgAFsqA1fdF+LvHUvWbQatuj/ABb46l6yvdcGeTLNpx4ZnLpMttlZMg2ZZI2aK3K3IXK3DAUlcrchcrcTACVzo25a/g+K79H9iOb3N1zBzkwuDo4iOJq73KdSMoLe6k7rQSv2MWXbGUYVk5PAoaRhKdBqKxfJzZnSga97/wDJv0n8iv8AwHv/AMm/SfyK/wDA728UfvXijM7rX7N+DPUy32li/B6/o5HEFI6jlXPjJ9TC4inDEXnOjVhBbzXV5ODSV3HjZytM4+kZwnKOq8cjvaKpThGWvFrl6UTudnzV+LcF4PS/Yjitzp2b+emAo4HC0atfRqU6NOFSO9VnoyUUmrqNmJo6cYTk5PDk6RdK05zpxUE3y9BuINe9/wDk36T+RX/gPf8A5N+k/kV/4HZ3ij968UcDda/ZvwZ5u6k/gOH8Kj6Gqc0ubvn/AJzYTGYWjTw1XfJwxEaklvdSFob1Uje8opbZR8potzhX0ozq4xePIabR0JQoJSWDxfOSuUuRuLlLA6BK5S5G4uLgBcTLsGWEy5BiNDWdN3Mu1MR4Q/RQNwNO3Me08R4Q/RUzcTT2fAjkY6948swAC0VAatukfFvjqXrNpNV3Svi19+pesr3PBlky1Z8eGaOUyZBsrJltszCRs0S0iukQuLi4DiekLkbi4mAErlbkLi4YATuLkbi4YASuLkbi4YASuLkbi4YAVuLkbi4YASuUuUuLhgBW5S5QXFwArcFLlLigTTLsGWEXYDWNZ0/cv7TxHhL9FTNyNM3Lu08R4S/RUzczS2nBjkY6++olmAAWimDVt0mDeTJPgjVot9zSt+rRtJ5ucmTnisBiaCV5Tpt00/nI9lD8UYkVaOtTlFdKJ7eahVjJ9DRw2RbZNu5BmXRt0BcAUUrcXKAQCtxcoAAlcXIi4ASuLkbi4YASuLkbi4YASuLkbi4AVuLlAAFblLgCgAAAFUXYFpFyLGsazqW5fBrA129ksTK3OlSpq/lv5DcTxczsnPDZNw1OSanKLqzT1NSm3LRfOk0vqPaNPbxcKUU+oxd1NTrSkusAAnKwAAAch3QM3ng8W60F8HxUnODWyFZ650/r1yXNfkmqnfsp5MpYuhOhXjpU5qzWxp7VJPgaeu5xzObNOvk6o9NOeGbtSxEV2Lu9UZ8iX3Pg4UuHd2rg3OPM/I1Gjr1VYqnN/wDS8/2eIADnnXAAAAAAAAAAAAAAAAAAAAAAAAAAAAAAKo2PMrN547Fx0ot4ei1UrtpaMrPsaX/t+ifMYWbubGIyjU0aK0aUXarXnF71T5lypf8AFc17bTseRcjUsDh4Yegnox1ylLXOpN7ZyfC30Jaki/aWrqS1pLk9TlaQvVRi4Rf/AE/L/wB0GcADumVAAAAAAAEalNSi4ySlGSalGSTi1xNPaSAAadlbcvwdZuWHlPCyd+xp2nQv3t7Fq2RcUa7idyjGR/pV8LU75vtH7lGfMdTBWnaUpvFxL9PSNxBYa2OfL+zkvWsyjy8B5xX9iOtZlHl4Dziv7E60CPcaPV5k3xav3eByXrWZR5eA84r+xHWsyjy8B5xX9idaAbjR6vMPi1fu8DkvWsyjy8B5xX9iOtZlHl4Dziv7E60A3Gj1eYfFq/d4HJetZlHl4Dziv7EdazKPLwHnFf2J1oBuNHq8w+LV+7wOS9azKPLwHnFf2I61mUeXgPOK/sTrQDcaPV5h8Wr93gcl61mUeXgPOK/sR1rMo8vAecV/YnWgG40erzD4tX7vA5L1rMo8vAecV/YjrWZR5eA84r+xOtANxo9XmHxav3eByXrWZR5eA84r+xHWsyjy8B5xX9idaAbjR6vMPi1fu8DleH3KMY/6tbCQ726tX7nGJsGSdy3C0mpYmpUxMlbsX/pULp7dCL0n3G2uY3QD42lGPLqkVTSNxNYa2GXvzluhQhThGnTjGEIJRhCEVGEVxJLUkXAC0c/nAAAAAAAAAAAAAAAAAAAAAAAAAAAAAAAAAAAAAAAAAAAAAAAAAAAAAAAAA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2055" name="Picture 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867400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obsahu 6" descr="552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30250" y="1739900"/>
            <a:ext cx="3340100" cy="4445000"/>
          </a:xfrm>
        </p:spPr>
      </p:pic>
      <p:pic>
        <p:nvPicPr>
          <p:cNvPr id="8" name="Zástupný symbol obsahu 7" descr="3b44155r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66015" y="1600200"/>
            <a:ext cx="3107769" cy="4724400"/>
          </a:xfrm>
        </p:spPr>
      </p:pic>
      <p:pic>
        <p:nvPicPr>
          <p:cNvPr id="5" name="Picture 7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665" y="6058912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Vynálezy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mtClean="0"/>
              <a:t>j</a:t>
            </a:r>
            <a:r>
              <a:rPr lang="it-IT" smtClean="0"/>
              <a:t>eho </a:t>
            </a:r>
            <a:r>
              <a:rPr lang="it-IT" dirty="0" smtClean="0"/>
              <a:t>meno sa pýši viac než 1</a:t>
            </a:r>
            <a:r>
              <a:rPr lang="sk-SK" dirty="0" smtClean="0"/>
              <a:t>5</a:t>
            </a:r>
            <a:r>
              <a:rPr lang="it-IT" smtClean="0"/>
              <a:t>00 </a:t>
            </a:r>
            <a:r>
              <a:rPr lang="it-IT" smtClean="0"/>
              <a:t>patentmi</a:t>
            </a:r>
            <a:r>
              <a:rPr lang="sk-SK" smtClean="0"/>
              <a:t>,</a:t>
            </a:r>
            <a:endParaRPr lang="sk-SK" dirty="0" smtClean="0"/>
          </a:p>
          <a:p>
            <a:r>
              <a:rPr lang="sk-SK" smtClean="0"/>
              <a:t>žiarovka</a:t>
            </a:r>
            <a:r>
              <a:rPr lang="sk-SK" dirty="0" smtClean="0"/>
              <a:t>, fonograf, dynamo, elektromobil, cyklostyl, </a:t>
            </a:r>
            <a:r>
              <a:rPr lang="sk-SK" dirty="0" err="1" smtClean="0"/>
              <a:t>kinematograf</a:t>
            </a:r>
            <a:r>
              <a:rPr lang="sk-SK" dirty="0" smtClean="0"/>
              <a:t>, akumulátor...</a:t>
            </a:r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26626" name="Picture 2" descr="http://img.mediacentrum.sk/images/gallery/250/4046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3505200"/>
            <a:ext cx="2886361" cy="1905000"/>
          </a:xfrm>
          <a:prstGeom prst="rect">
            <a:avLst/>
          </a:prstGeom>
          <a:noFill/>
        </p:spPr>
      </p:pic>
      <p:pic>
        <p:nvPicPr>
          <p:cNvPr id="26628" name="Picture 4" descr="http://www.feelingmovies.sk/wp-content/uploads/kinematogra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458418"/>
            <a:ext cx="2134907" cy="2590800"/>
          </a:xfrm>
          <a:prstGeom prst="rect">
            <a:avLst/>
          </a:prstGeom>
          <a:noFill/>
        </p:spPr>
      </p:pic>
      <p:pic>
        <p:nvPicPr>
          <p:cNvPr id="26630" name="Picture 6" descr="http://www.converter.cz/fyzici/images/edison_fonogra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114800"/>
            <a:ext cx="2971800" cy="2228850"/>
          </a:xfrm>
          <a:prstGeom prst="rect">
            <a:avLst/>
          </a:prstGeom>
          <a:noFill/>
        </p:spPr>
      </p:pic>
      <p:pic>
        <p:nvPicPr>
          <p:cNvPr id="7" name="Picture 7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839" y="6096000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žiarovka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953000" cy="4724400"/>
          </a:xfrm>
        </p:spPr>
        <p:txBody>
          <a:bodyPr>
            <a:normAutofit/>
          </a:bodyPr>
          <a:lstStyle/>
          <a:p>
            <a:r>
              <a:rPr lang="sk-SK" smtClean="0"/>
              <a:t>elektrický </a:t>
            </a:r>
            <a:r>
              <a:rPr lang="sk-SK" smtClean="0"/>
              <a:t>svetelný </a:t>
            </a:r>
            <a:r>
              <a:rPr lang="sk-SK" smtClean="0"/>
              <a:t>zdroj,</a:t>
            </a:r>
            <a:endParaRPr lang="sk-SK" dirty="0" smtClean="0"/>
          </a:p>
          <a:p>
            <a:pPr algn="just"/>
            <a:r>
              <a:rPr lang="sk-SK" smtClean="0"/>
              <a:t>premena elektrickej energie na svetelnú energiu,</a:t>
            </a:r>
          </a:p>
          <a:p>
            <a:pPr algn="just"/>
            <a:r>
              <a:rPr lang="sk-SK" smtClean="0"/>
              <a:t>odporové zahrievanie vodiča elektrickým prúdom ktorý ním preteká, </a:t>
            </a:r>
          </a:p>
          <a:p>
            <a:endParaRPr lang="sk-SK" smtClean="0"/>
          </a:p>
          <a:p>
            <a:r>
              <a:rPr lang="sk-SK" smtClean="0"/>
              <a:t>bola vynájdená </a:t>
            </a:r>
            <a:r>
              <a:rPr lang="sk-SK"/>
              <a:t>v </a:t>
            </a:r>
            <a:r>
              <a:rPr lang="sk-SK"/>
              <a:t>roku </a:t>
            </a:r>
            <a:r>
              <a:rPr lang="sk-SK" smtClean="0"/>
              <a:t>1879.</a:t>
            </a:r>
            <a:endParaRPr lang="sk-SK"/>
          </a:p>
          <a:p>
            <a:endParaRPr lang="sk-SK" dirty="0"/>
          </a:p>
        </p:txBody>
      </p:sp>
      <p:pic>
        <p:nvPicPr>
          <p:cNvPr id="6" name="Zástupný symbol obsahu 5" descr="gfx-ru_36-219836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38800" y="2971800"/>
            <a:ext cx="3149600" cy="2362200"/>
          </a:xfrm>
        </p:spPr>
      </p:pic>
      <p:pic>
        <p:nvPicPr>
          <p:cNvPr id="5" name="Picture 7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Fonograf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k-SK" smtClean="0"/>
              <a:t>vynájdený </a:t>
            </a:r>
            <a:r>
              <a:rPr lang="sk-SK" dirty="0" smtClean="0"/>
              <a:t>v </a:t>
            </a:r>
            <a:r>
              <a:rPr lang="sk-SK" smtClean="0"/>
              <a:t>roku </a:t>
            </a:r>
            <a:r>
              <a:rPr lang="sk-SK" smtClean="0"/>
              <a:t>1877,</a:t>
            </a:r>
            <a:endParaRPr lang="sk-SK" dirty="0" smtClean="0"/>
          </a:p>
          <a:p>
            <a:r>
              <a:rPr lang="pl-PL" smtClean="0"/>
              <a:t>z</a:t>
            </a:r>
            <a:r>
              <a:rPr lang="pl-PL" smtClean="0"/>
              <a:t>iadenie </a:t>
            </a:r>
            <a:r>
              <a:rPr lang="pl-PL" dirty="0" smtClean="0"/>
              <a:t>na nahrávanie a </a:t>
            </a:r>
            <a:r>
              <a:rPr lang="pl-PL" smtClean="0"/>
              <a:t>prehrávanie </a:t>
            </a:r>
            <a:r>
              <a:rPr lang="pl-PL" smtClean="0"/>
              <a:t>zvuku,</a:t>
            </a:r>
            <a:endParaRPr lang="pl-PL" dirty="0" smtClean="0"/>
          </a:p>
          <a:p>
            <a:r>
              <a:rPr lang="sk-SK" smtClean="0"/>
              <a:t>pri </a:t>
            </a:r>
            <a:r>
              <a:rPr lang="sk-SK" dirty="0" smtClean="0"/>
              <a:t>reprodukcii bolo nutné otáčať kľukou rýchlosťou podobnou tej pri nahrávaní, aby bol </a:t>
            </a:r>
            <a:r>
              <a:rPr lang="sk-SK" smtClean="0"/>
              <a:t>zvuk </a:t>
            </a:r>
            <a:r>
              <a:rPr lang="sk-SK" smtClean="0"/>
              <a:t>zrozumiteľný,</a:t>
            </a:r>
            <a:endParaRPr lang="sk-SK" dirty="0" smtClean="0"/>
          </a:p>
          <a:p>
            <a:r>
              <a:rPr lang="sk-SK" smtClean="0"/>
              <a:t>po </a:t>
            </a:r>
            <a:r>
              <a:rPr lang="sk-SK" dirty="0" smtClean="0"/>
              <a:t>prvej svetovej vojne sa prestal používať a nahradil ho</a:t>
            </a:r>
            <a:r>
              <a:rPr lang="sk-SK" smtClean="0"/>
              <a:t> </a:t>
            </a:r>
            <a:r>
              <a:rPr lang="sk-SK" smtClean="0"/>
              <a:t>gramofón.</a:t>
            </a:r>
            <a:endParaRPr lang="sk-SK" dirty="0"/>
          </a:p>
        </p:txBody>
      </p:sp>
      <p:pic>
        <p:nvPicPr>
          <p:cNvPr id="5" name="Zástupný symbol obsahu 4" descr="Edisonc3-fonograf_re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39452"/>
            <a:ext cx="4343400" cy="4245895"/>
          </a:xfrm>
        </p:spPr>
      </p:pic>
      <p:pic>
        <p:nvPicPr>
          <p:cNvPr id="6" name="Picture 7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068352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Dynamo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/>
              <a:t>v</a:t>
            </a:r>
            <a:r>
              <a:rPr lang="sk-SK" smtClean="0"/>
              <a:t>ynájdené </a:t>
            </a:r>
            <a:r>
              <a:rPr lang="sk-SK" dirty="0" smtClean="0"/>
              <a:t>v </a:t>
            </a:r>
            <a:r>
              <a:rPr lang="sk-SK" smtClean="0"/>
              <a:t>roku </a:t>
            </a:r>
            <a:r>
              <a:rPr lang="sk-SK" smtClean="0"/>
              <a:t>1881,</a:t>
            </a:r>
            <a:endParaRPr lang="sk-SK" dirty="0" smtClean="0"/>
          </a:p>
          <a:p>
            <a:r>
              <a:rPr lang="sk-SK" smtClean="0"/>
              <a:t>točivý</a:t>
            </a:r>
            <a:r>
              <a:rPr lang="sk-SK" dirty="0" smtClean="0"/>
              <a:t> </a:t>
            </a:r>
            <a:r>
              <a:rPr lang="sk-SK" smtClean="0"/>
              <a:t>elektrický </a:t>
            </a:r>
            <a:r>
              <a:rPr lang="sk-SK" smtClean="0"/>
              <a:t>stroj,</a:t>
            </a:r>
            <a:endParaRPr lang="sk-SK" dirty="0" smtClean="0"/>
          </a:p>
          <a:p>
            <a:r>
              <a:rPr lang="sk-SK" smtClean="0"/>
              <a:t>premieňa </a:t>
            </a:r>
            <a:r>
              <a:rPr lang="sk-SK" dirty="0" smtClean="0"/>
              <a:t>mechanickú energiu na </a:t>
            </a:r>
            <a:r>
              <a:rPr lang="sk-SK" smtClean="0"/>
              <a:t>elektrickú </a:t>
            </a:r>
            <a:r>
              <a:rPr lang="sk-SK" smtClean="0"/>
              <a:t>energiu,</a:t>
            </a:r>
            <a:endParaRPr lang="sk-SK" dirty="0" smtClean="0"/>
          </a:p>
          <a:p>
            <a:r>
              <a:rPr lang="sk-SK" smtClean="0"/>
              <a:t>ide </a:t>
            </a:r>
            <a:r>
              <a:rPr lang="sk-SK" dirty="0" smtClean="0"/>
              <a:t>o jednosmerný generátor </a:t>
            </a:r>
            <a:r>
              <a:rPr lang="sk-SK" smtClean="0"/>
              <a:t>elektrickej </a:t>
            </a:r>
            <a:r>
              <a:rPr lang="sk-SK" smtClean="0"/>
              <a:t>energie.</a:t>
            </a:r>
            <a:endParaRPr lang="sk-SK" dirty="0"/>
          </a:p>
        </p:txBody>
      </p:sp>
      <p:pic>
        <p:nvPicPr>
          <p:cNvPr id="5" name="Zástupný symbol obsahu 4" descr="800px-Kommutator_universalmotor_stab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515505"/>
            <a:ext cx="4343400" cy="2893790"/>
          </a:xfrm>
        </p:spPr>
      </p:pic>
      <p:pic>
        <p:nvPicPr>
          <p:cNvPr id="6" name="Picture 7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019800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cyklostyl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495800" cy="4724400"/>
          </a:xfrm>
        </p:spPr>
        <p:txBody>
          <a:bodyPr/>
          <a:lstStyle/>
          <a:p>
            <a:r>
              <a:rPr lang="sk-SK" dirty="0"/>
              <a:t>v</a:t>
            </a:r>
            <a:r>
              <a:rPr lang="sk-SK" smtClean="0"/>
              <a:t>ynájdený </a:t>
            </a:r>
            <a:r>
              <a:rPr lang="sk-SK" dirty="0" smtClean="0"/>
              <a:t>v </a:t>
            </a:r>
            <a:r>
              <a:rPr lang="sk-SK" smtClean="0"/>
              <a:t>roku </a:t>
            </a:r>
            <a:r>
              <a:rPr lang="sk-SK" smtClean="0"/>
              <a:t>1877,</a:t>
            </a:r>
            <a:endParaRPr lang="sk-SK" dirty="0" smtClean="0"/>
          </a:p>
          <a:p>
            <a:r>
              <a:rPr lang="sk-SK" dirty="0"/>
              <a:t>p</a:t>
            </a:r>
            <a:r>
              <a:rPr lang="sk-SK" smtClean="0"/>
              <a:t>rístroj</a:t>
            </a:r>
            <a:r>
              <a:rPr lang="sk-SK" dirty="0" smtClean="0"/>
              <a:t> na </a:t>
            </a:r>
            <a:r>
              <a:rPr lang="sk-SK" smtClean="0"/>
              <a:t>rozmnožovanie </a:t>
            </a:r>
            <a:r>
              <a:rPr lang="sk-SK" smtClean="0"/>
              <a:t>písomností,</a:t>
            </a:r>
            <a:endParaRPr lang="sk-SK" dirty="0" smtClean="0"/>
          </a:p>
          <a:p>
            <a:r>
              <a:rPr lang="sk-SK" dirty="0"/>
              <a:t>r</a:t>
            </a:r>
            <a:r>
              <a:rPr lang="sk-SK" smtClean="0"/>
              <a:t>ozšírený </a:t>
            </a:r>
            <a:r>
              <a:rPr lang="sk-SK" dirty="0" smtClean="0"/>
              <a:t>v čase, kedy moderné kopírovacie stroje alebo osobné počítače </a:t>
            </a:r>
            <a:r>
              <a:rPr lang="sk-SK" smtClean="0"/>
              <a:t>neboli </a:t>
            </a:r>
            <a:r>
              <a:rPr lang="sk-SK" smtClean="0"/>
              <a:t>dostupné.</a:t>
            </a:r>
            <a:endParaRPr lang="sk-SK" dirty="0"/>
          </a:p>
        </p:txBody>
      </p:sp>
      <p:pic>
        <p:nvPicPr>
          <p:cNvPr id="5" name="Zástupný symbol obsahu 4" descr="800px-Powielacz_bialkowy_'Cyklos'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29200" y="2057400"/>
            <a:ext cx="3800014" cy="2845261"/>
          </a:xfrm>
        </p:spPr>
      </p:pic>
      <p:pic>
        <p:nvPicPr>
          <p:cNvPr id="6" name="Picture 7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8352"/>
            <a:ext cx="762000" cy="762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Cestovani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110</TotalTime>
  <Words>204</Words>
  <Application>Microsoft Office PowerPoint</Application>
  <PresentationFormat>Prezentácia na obrazovke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Cestovanie</vt:lpstr>
      <vt:lpstr>11. 2. 1847 - 18. 10. 1931</vt:lpstr>
      <vt:lpstr>Obsah</vt:lpstr>
      <vt:lpstr>Životopis</vt:lpstr>
      <vt:lpstr>Prezentácia programu PowerPoint</vt:lpstr>
      <vt:lpstr>Vynálezy</vt:lpstr>
      <vt:lpstr>žiarovka</vt:lpstr>
      <vt:lpstr>Fonograf</vt:lpstr>
      <vt:lpstr>Dynamo</vt:lpstr>
      <vt:lpstr>cyklostyl</vt:lpstr>
      <vt:lpstr>Firmy a spoločnosti</vt:lpstr>
      <vt:lpstr>Prezentácia programu PowerPoint</vt:lpstr>
      <vt:lpstr>Ďakujeme za pozornosť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2. 1847 - 18. 10. 1931</dc:title>
  <dc:creator>Palko a Tomáš</dc:creator>
  <cp:lastModifiedBy>skola GŠM</cp:lastModifiedBy>
  <cp:revision>22</cp:revision>
  <dcterms:created xsi:type="dcterms:W3CDTF">2013-01-29T18:22:47Z</dcterms:created>
  <dcterms:modified xsi:type="dcterms:W3CDTF">2013-04-12T11:51:14Z</dcterms:modified>
</cp:coreProperties>
</file>