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6" r:id="rId2"/>
    <p:sldId id="265" r:id="rId3"/>
    <p:sldId id="263" r:id="rId4"/>
    <p:sldId id="264" r:id="rId5"/>
    <p:sldId id="259" r:id="rId6"/>
    <p:sldId id="262" r:id="rId7"/>
    <p:sldId id="266" r:id="rId8"/>
    <p:sldId id="257" r:id="rId9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ister" initials="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636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197A48-08FD-4E24-BFC1-495D48394C1E}" type="datetimeFigureOut">
              <a:rPr lang="sk-SK" smtClean="0"/>
              <a:pPr/>
              <a:t>17.2.2013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46E83E-BF8D-4D05-8EB9-6A56A1ECDDB6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705001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6E83E-BF8D-4D05-8EB9-6A56A1ECDDB6}" type="slidenum">
              <a:rPr lang="sk-SK" smtClean="0"/>
              <a:pPr/>
              <a:t>4</a:t>
            </a:fld>
            <a:endParaRPr 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FF17A-ACC1-4BCE-BE14-4FF15348E13F}" type="datetimeFigureOut">
              <a:rPr lang="sk-SK" smtClean="0"/>
              <a:pPr/>
              <a:t>17.2.2013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7A80-2C5B-4F5E-A0DE-0A4CFE64A42A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Upravte štýl predlohy podnadpisov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FF17A-ACC1-4BCE-BE14-4FF15348E13F}" type="datetimeFigureOut">
              <a:rPr lang="sk-SK" smtClean="0"/>
              <a:pPr/>
              <a:t>17.2.2013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7A80-2C5B-4F5E-A0DE-0A4CFE64A42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FF17A-ACC1-4BCE-BE14-4FF15348E13F}" type="datetimeFigureOut">
              <a:rPr lang="sk-SK" smtClean="0"/>
              <a:pPr/>
              <a:t>17.2.2013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7A80-2C5B-4F5E-A0DE-0A4CFE64A42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FF17A-ACC1-4BCE-BE14-4FF15348E13F}" type="datetimeFigureOut">
              <a:rPr lang="sk-SK" smtClean="0"/>
              <a:pPr/>
              <a:t>17.2.2013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7A80-2C5B-4F5E-A0DE-0A4CFE64A42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FF17A-ACC1-4BCE-BE14-4FF15348E13F}" type="datetimeFigureOut">
              <a:rPr lang="sk-SK" smtClean="0"/>
              <a:pPr/>
              <a:t>17.2.2013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62B7A80-2C5B-4F5E-A0DE-0A4CFE64A42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FF17A-ACC1-4BCE-BE14-4FF15348E13F}" type="datetimeFigureOut">
              <a:rPr lang="sk-SK" smtClean="0"/>
              <a:pPr/>
              <a:t>17.2.2013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7A80-2C5B-4F5E-A0DE-0A4CFE64A42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FF17A-ACC1-4BCE-BE14-4FF15348E13F}" type="datetimeFigureOut">
              <a:rPr lang="sk-SK" smtClean="0"/>
              <a:pPr/>
              <a:t>17.2.2013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7A80-2C5B-4F5E-A0DE-0A4CFE64A42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FF17A-ACC1-4BCE-BE14-4FF15348E13F}" type="datetimeFigureOut">
              <a:rPr lang="sk-SK" smtClean="0"/>
              <a:pPr/>
              <a:t>17.2.2013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7A80-2C5B-4F5E-A0DE-0A4CFE64A42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FF17A-ACC1-4BCE-BE14-4FF15348E13F}" type="datetimeFigureOut">
              <a:rPr lang="sk-SK" smtClean="0"/>
              <a:pPr/>
              <a:t>17.2.2013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7A80-2C5B-4F5E-A0DE-0A4CFE64A42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FF17A-ACC1-4BCE-BE14-4FF15348E13F}" type="datetimeFigureOut">
              <a:rPr lang="sk-SK" smtClean="0"/>
              <a:pPr/>
              <a:t>17.2.2013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7A80-2C5B-4F5E-A0DE-0A4CFE64A42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sk-SK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Ak chcete pridať obrázok, kliknite na ikonu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FF17A-ACC1-4BCE-BE14-4FF15348E13F}" type="datetimeFigureOut">
              <a:rPr lang="sk-SK" smtClean="0"/>
              <a:pPr/>
              <a:t>17.2.2013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7A80-2C5B-4F5E-A0DE-0A4CFE64A42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Upravte štýl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40FF17A-ACC1-4BCE-BE14-4FF15348E13F}" type="datetimeFigureOut">
              <a:rPr lang="sk-SK" smtClean="0"/>
              <a:pPr/>
              <a:t>17.2.2013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62B7A80-2C5B-4F5E-A0DE-0A4CFE64A42A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sk.wikipedia.org/wiki/T&#225;lesova_veta" TargetMode="External"/><Relationship Id="rId3" Type="http://schemas.openxmlformats.org/officeDocument/2006/relationships/hyperlink" Target="http://www.slavnecitaty.eu/autor/tales" TargetMode="External"/><Relationship Id="rId7" Type="http://schemas.openxmlformats.org/officeDocument/2006/relationships/hyperlink" Target="http://referaty.atlas.sk/prakticke-pomocky/zivotopisy/36447/tales" TargetMode="External"/><Relationship Id="rId2" Type="http://schemas.openxmlformats.org/officeDocument/2006/relationships/hyperlink" Target="http://cdn0.sempretops.com/wp-content/uploads/tallles.jpg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sk.wikipedia.org/wiki/T&#225;les" TargetMode="External"/><Relationship Id="rId5" Type="http://schemas.openxmlformats.org/officeDocument/2006/relationships/hyperlink" Target="http://www.biografiasyvidas.com/biografia/t/fotos/tales.jpg" TargetMode="External"/><Relationship Id="rId10" Type="http://schemas.openxmlformats.org/officeDocument/2006/relationships/hyperlink" Target="http://obviousmag.org/archives/2008/01/os_grandes_geni.html" TargetMode="External"/><Relationship Id="rId4" Type="http://schemas.openxmlformats.org/officeDocument/2006/relationships/hyperlink" Target="http://sk.wikiquote.org/wiki/T%C3%A1les" TargetMode="External"/><Relationship Id="rId9" Type="http://schemas.openxmlformats.org/officeDocument/2006/relationships/hyperlink" Target="http://www.zones.sk/studentske-prace/osobnosti-zivotopisy/118-tales-z-milet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>
            <a:normAutofit/>
          </a:bodyPr>
          <a:lstStyle/>
          <a:p>
            <a:r>
              <a:rPr lang="sk-SK" sz="6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Táles</a:t>
            </a:r>
            <a:endParaRPr lang="sk-SK" sz="6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572132" y="6000768"/>
            <a:ext cx="4104456" cy="1104528"/>
          </a:xfrm>
        </p:spPr>
        <p:txBody>
          <a:bodyPr>
            <a:normAutofit/>
          </a:bodyPr>
          <a:lstStyle/>
          <a:p>
            <a:r>
              <a:rPr lang="sk-SK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Viktória </a:t>
            </a:r>
            <a:r>
              <a:rPr lang="sk-SK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Kisterová</a:t>
            </a:r>
            <a:r>
              <a:rPr lang="sk-SK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sk-SK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sk-SK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I.OA</a:t>
            </a:r>
            <a:endParaRPr lang="sk-SK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132856"/>
            <a:ext cx="3643338" cy="450652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83876051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Obsah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39552" y="2060848"/>
            <a:ext cx="8229600" cy="2836912"/>
          </a:xfrm>
        </p:spPr>
        <p:txBody>
          <a:bodyPr/>
          <a:lstStyle/>
          <a:p>
            <a:r>
              <a:rPr lang="sk-SK" dirty="0" smtClean="0"/>
              <a:t>Kto bol </a:t>
            </a:r>
            <a:r>
              <a:rPr lang="sk-SK" dirty="0" err="1" smtClean="0"/>
              <a:t>Táles</a:t>
            </a:r>
            <a:r>
              <a:rPr lang="sk-SK" dirty="0" smtClean="0"/>
              <a:t>?</a:t>
            </a:r>
          </a:p>
          <a:p>
            <a:r>
              <a:rPr lang="sk-SK" dirty="0" smtClean="0"/>
              <a:t>Životopis</a:t>
            </a:r>
          </a:p>
          <a:p>
            <a:r>
              <a:rPr lang="sk-SK" dirty="0" smtClean="0"/>
              <a:t>Citáty</a:t>
            </a:r>
          </a:p>
          <a:p>
            <a:r>
              <a:rPr lang="sk-SK" dirty="0" err="1" smtClean="0"/>
              <a:t>Tálesova</a:t>
            </a:r>
            <a:r>
              <a:rPr lang="sk-SK" dirty="0" smtClean="0"/>
              <a:t> veta </a:t>
            </a:r>
          </a:p>
          <a:p>
            <a:endParaRPr lang="sk-SK" dirty="0" smtClean="0"/>
          </a:p>
        </p:txBody>
      </p:sp>
      <p:pic>
        <p:nvPicPr>
          <p:cNvPr id="4" name="Obrázok 3" descr="táles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7752" y="2285992"/>
            <a:ext cx="2882884" cy="36976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29930797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Kto bol </a:t>
            </a:r>
            <a:r>
              <a:rPr lang="sk-SK" dirty="0" err="1" smtClean="0"/>
              <a:t>Táles</a:t>
            </a:r>
            <a:r>
              <a:rPr lang="sk-SK" dirty="0" smtClean="0"/>
              <a:t>?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400" dirty="0" smtClean="0"/>
              <a:t>prvý európsky vedec</a:t>
            </a:r>
          </a:p>
          <a:p>
            <a:r>
              <a:rPr lang="sk-SK" sz="2400" dirty="0" smtClean="0"/>
              <a:t>starogrécky </a:t>
            </a:r>
            <a:r>
              <a:rPr lang="sk-SK" sz="2400" dirty="0" err="1" smtClean="0"/>
              <a:t>presokratický</a:t>
            </a:r>
            <a:r>
              <a:rPr lang="sk-SK" sz="2400" dirty="0" smtClean="0"/>
              <a:t> filozof, matematik, astronóm, štátnik a inžinier, prvý predstaviteľ </a:t>
            </a:r>
            <a:r>
              <a:rPr lang="sk-SK" sz="2400" dirty="0" err="1" smtClean="0"/>
              <a:t>milétskej</a:t>
            </a:r>
            <a:r>
              <a:rPr lang="sk-SK" sz="2400" dirty="0" smtClean="0"/>
              <a:t> školy</a:t>
            </a:r>
          </a:p>
          <a:p>
            <a:r>
              <a:rPr lang="sk-SK" sz="2400" dirty="0" smtClean="0"/>
              <a:t>zakladateľ tzv. iónskej filozofie, jeden z legendárnej siedmich mudrcov</a:t>
            </a:r>
          </a:p>
          <a:p>
            <a:endParaRPr lang="sk-SK" dirty="0"/>
          </a:p>
        </p:txBody>
      </p:sp>
      <p:pic>
        <p:nvPicPr>
          <p:cNvPr id="4" name="Obrázok 3" descr="tál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1920" y="4149080"/>
            <a:ext cx="3214710" cy="240174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Životopis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800" dirty="0" smtClean="0"/>
              <a:t>(* cca 624 pred Kr. – † cca 546 pred Kr.)</a:t>
            </a:r>
          </a:p>
          <a:p>
            <a:r>
              <a:rPr lang="sk-SK" sz="2800" dirty="0" smtClean="0"/>
              <a:t>za rodičov mal aristokratov menom </a:t>
            </a:r>
            <a:r>
              <a:rPr lang="sk-SK" sz="2800" dirty="0" err="1" smtClean="0"/>
              <a:t>Examyas</a:t>
            </a:r>
            <a:r>
              <a:rPr lang="sk-SK" sz="2800" dirty="0" smtClean="0"/>
              <a:t> a </a:t>
            </a:r>
            <a:r>
              <a:rPr lang="sk-SK" sz="2800" dirty="0" err="1" smtClean="0"/>
              <a:t>Cleobulina</a:t>
            </a:r>
            <a:endParaRPr lang="sk-SK" sz="2800" dirty="0" smtClean="0"/>
          </a:p>
          <a:p>
            <a:r>
              <a:rPr lang="sk-SK" sz="2800" dirty="0" smtClean="0"/>
              <a:t>o</a:t>
            </a:r>
            <a:r>
              <a:rPr lang="pt-BR" sz="2800" dirty="0" smtClean="0"/>
              <a:t>ženil</a:t>
            </a:r>
            <a:r>
              <a:rPr lang="sk-SK" sz="2800" dirty="0" smtClean="0"/>
              <a:t> sa,</a:t>
            </a:r>
            <a:r>
              <a:rPr lang="pt-BR" sz="2800" dirty="0" smtClean="0"/>
              <a:t> mal syna</a:t>
            </a:r>
            <a:endParaRPr lang="sk-SK" sz="2800" dirty="0" smtClean="0"/>
          </a:p>
          <a:p>
            <a:r>
              <a:rPr lang="sk-SK" sz="2800" dirty="0" smtClean="0"/>
              <a:t>zomrel na dehydratáciu, keď sledoval gymnastickú súťaž</a:t>
            </a:r>
            <a:endParaRPr lang="sk-SK" sz="2800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Citáty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1800" dirty="0"/>
              <a:t>Život sa podobá knihe. Blázon v nej listuje letmo, zatiaľ čo múdry pri čítaní premýšľa, pretože vie, že čítať môže iba raz</a:t>
            </a:r>
            <a:r>
              <a:rPr lang="sk-SK" sz="1800" dirty="0" smtClean="0"/>
              <a:t>.</a:t>
            </a:r>
          </a:p>
          <a:p>
            <a:r>
              <a:rPr lang="sk-SK" sz="1800" dirty="0" smtClean="0"/>
              <a:t>Istota všetko zruinuje.</a:t>
            </a:r>
            <a:endParaRPr lang="sk-SK" sz="1800" dirty="0"/>
          </a:p>
          <a:p>
            <a:r>
              <a:rPr lang="sk-SK" sz="1800" dirty="0" smtClean="0"/>
              <a:t>Neber od otca, čo je zlé.</a:t>
            </a:r>
            <a:endParaRPr lang="sk-SK" sz="1800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9124" y="2571744"/>
            <a:ext cx="3238500" cy="3686175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="" xmlns:p14="http://schemas.microsoft.com/office/powerpoint/2010/main" val="194631036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Tálesova</a:t>
            </a:r>
            <a:r>
              <a:rPr lang="sk-SK" dirty="0" smtClean="0"/>
              <a:t> veta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800" dirty="0" smtClean="0"/>
              <a:t>Množina vrcholov pravých uhlov všetkých pravouhlých trojuholníkov s preponou AB </a:t>
            </a:r>
            <a:br>
              <a:rPr lang="sk-SK" sz="2800" dirty="0" smtClean="0"/>
            </a:br>
            <a:r>
              <a:rPr lang="sk-SK" sz="2800" dirty="0" smtClean="0"/>
              <a:t>je kružnica s priemerom | AB |, okrem bodov A </a:t>
            </a:r>
            <a:r>
              <a:rPr lang="sk-SK" sz="2800" dirty="0" err="1" smtClean="0"/>
              <a:t>a</a:t>
            </a:r>
            <a:r>
              <a:rPr lang="sk-SK" sz="2800" dirty="0" smtClean="0"/>
              <a:t> B.</a:t>
            </a:r>
          </a:p>
          <a:p>
            <a:endParaRPr lang="sk-SK" dirty="0"/>
          </a:p>
        </p:txBody>
      </p:sp>
      <p:pic>
        <p:nvPicPr>
          <p:cNvPr id="4" name="Obrázok 3" descr="tálesovavet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3372" y="3571876"/>
            <a:ext cx="3500462" cy="295439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592288"/>
          </a:xfrm>
        </p:spPr>
        <p:txBody>
          <a:bodyPr/>
          <a:lstStyle/>
          <a:p>
            <a:r>
              <a:rPr lang="sk-SK" dirty="0" smtClean="0"/>
              <a:t>Ďakujem za pozornosť! </a:t>
            </a:r>
            <a:r>
              <a:rPr lang="sk-SK" dirty="0" smtClean="0">
                <a:sym typeface="Wingdings" pitchFamily="2" charset="2"/>
              </a:rPr>
              <a:t></a:t>
            </a:r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204328607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123728" y="260648"/>
            <a:ext cx="5396136" cy="1470025"/>
          </a:xfrm>
        </p:spPr>
        <p:txBody>
          <a:bodyPr>
            <a:normAutofit/>
          </a:bodyPr>
          <a:lstStyle/>
          <a:p>
            <a:r>
              <a:rPr lang="sk-SK" sz="3200" dirty="0" smtClean="0"/>
              <a:t>Použité zdroje:</a:t>
            </a:r>
            <a:endParaRPr lang="sk-SK" sz="32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648" y="2060848"/>
            <a:ext cx="6400800" cy="1752600"/>
          </a:xfrm>
        </p:spPr>
        <p:txBody>
          <a:bodyPr>
            <a:normAutofit fontScale="25000" lnSpcReduction="20000"/>
          </a:bodyPr>
          <a:lstStyle/>
          <a:p>
            <a:r>
              <a:rPr lang="sk-SK" sz="5600" dirty="0">
                <a:solidFill>
                  <a:schemeClr val="accent6">
                    <a:lumMod val="50000"/>
                  </a:schemeClr>
                </a:solidFill>
                <a:hlinkClick r:id="rId2"/>
              </a:rPr>
              <a:t>http://</a:t>
            </a:r>
            <a:r>
              <a:rPr lang="sk-SK" sz="5600" dirty="0" smtClean="0">
                <a:solidFill>
                  <a:schemeClr val="accent6">
                    <a:lumMod val="50000"/>
                  </a:schemeClr>
                </a:solidFill>
                <a:hlinkClick r:id="rId2"/>
              </a:rPr>
              <a:t>cdn0.sempretops.com/wp-content/uploads/tallles.jpg</a:t>
            </a:r>
            <a:r>
              <a:rPr lang="sk-SK" sz="5600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sk-SK" sz="56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sk-SK" sz="5600" dirty="0">
                <a:solidFill>
                  <a:schemeClr val="accent6">
                    <a:lumMod val="50000"/>
                  </a:schemeClr>
                </a:solidFill>
                <a:hlinkClick r:id="rId3"/>
              </a:rPr>
              <a:t>http://</a:t>
            </a:r>
            <a:r>
              <a:rPr lang="sk-SK" sz="5600" dirty="0" smtClean="0">
                <a:solidFill>
                  <a:schemeClr val="accent6">
                    <a:lumMod val="50000"/>
                  </a:schemeClr>
                </a:solidFill>
                <a:hlinkClick r:id="rId3"/>
              </a:rPr>
              <a:t>www.slavnecitaty.eu/autor/tales</a:t>
            </a:r>
            <a:r>
              <a:rPr lang="sk-SK" sz="5600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sk-SK" sz="56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sk-SK" sz="5600" dirty="0">
                <a:solidFill>
                  <a:schemeClr val="accent6">
                    <a:lumMod val="50000"/>
                  </a:schemeClr>
                </a:solidFill>
                <a:hlinkClick r:id="rId4"/>
              </a:rPr>
              <a:t>http://</a:t>
            </a:r>
            <a:r>
              <a:rPr lang="sk-SK" sz="5600" dirty="0" smtClean="0">
                <a:solidFill>
                  <a:schemeClr val="accent6">
                    <a:lumMod val="50000"/>
                  </a:schemeClr>
                </a:solidFill>
                <a:hlinkClick r:id="rId4"/>
              </a:rPr>
              <a:t>sk.wikiquote.org/wiki/T%C3%A1les</a:t>
            </a:r>
            <a:endParaRPr lang="sk-SK" sz="56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sk-SK" sz="5600" dirty="0">
                <a:solidFill>
                  <a:schemeClr val="accent6">
                    <a:lumMod val="50000"/>
                  </a:schemeClr>
                </a:solidFill>
                <a:hlinkClick r:id="rId5"/>
              </a:rPr>
              <a:t>http://</a:t>
            </a:r>
            <a:r>
              <a:rPr lang="sk-SK" sz="5600" dirty="0" smtClean="0">
                <a:solidFill>
                  <a:schemeClr val="accent6">
                    <a:lumMod val="50000"/>
                  </a:schemeClr>
                </a:solidFill>
                <a:hlinkClick r:id="rId5"/>
              </a:rPr>
              <a:t>www.biografiasyvidas.com/biografia/t/fotos/tales.jpg</a:t>
            </a:r>
            <a:endParaRPr lang="sk-SK" sz="56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sk-SK" sz="5600" dirty="0" smtClean="0">
                <a:solidFill>
                  <a:schemeClr val="accent6">
                    <a:lumMod val="50000"/>
                  </a:schemeClr>
                </a:solidFill>
                <a:hlinkClick r:id="rId6"/>
              </a:rPr>
              <a:t>http://sk.wikipedia.org/wiki/Táles</a:t>
            </a:r>
            <a:endParaRPr lang="sk-SK" sz="56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sk-SK" sz="5600" dirty="0" smtClean="0">
                <a:solidFill>
                  <a:schemeClr val="accent6">
                    <a:lumMod val="50000"/>
                  </a:schemeClr>
                </a:solidFill>
                <a:hlinkClick r:id="rId7"/>
              </a:rPr>
              <a:t>http://referaty.atlas.sk/prakticke-pomocky/zivotopisy/36447/tales</a:t>
            </a:r>
            <a:endParaRPr lang="sk-SK" sz="56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sk-SK" sz="5600" dirty="0" smtClean="0">
                <a:solidFill>
                  <a:schemeClr val="accent6">
                    <a:lumMod val="50000"/>
                  </a:schemeClr>
                </a:solidFill>
                <a:hlinkClick r:id="rId8"/>
              </a:rPr>
              <a:t>http://sk.wikipedia.org/wiki/Tálesova_veta</a:t>
            </a:r>
            <a:endParaRPr lang="sk-SK" sz="56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sk-SK" sz="5600" dirty="0" smtClean="0">
                <a:solidFill>
                  <a:schemeClr val="accent6">
                    <a:lumMod val="50000"/>
                  </a:schemeClr>
                </a:solidFill>
                <a:hlinkClick r:id="rId9"/>
              </a:rPr>
              <a:t>http://www.zones.sk/studentske-prace/osobnosti-zivotopisy/118-tales-z-miletu/</a:t>
            </a:r>
            <a:endParaRPr lang="sk-SK" sz="56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sk-SK" sz="5600" dirty="0" smtClean="0">
                <a:solidFill>
                  <a:schemeClr val="accent6">
                    <a:lumMod val="50000"/>
                  </a:schemeClr>
                </a:solidFill>
                <a:hlinkClick r:id="rId10"/>
              </a:rPr>
              <a:t>http://obviousmag.org/archives/2008/01/os_grandes_geni.html</a:t>
            </a:r>
            <a:endParaRPr lang="sk-SK" sz="56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sk-SK" sz="5600" dirty="0" smtClean="0">
                <a:solidFill>
                  <a:schemeClr val="accent6">
                    <a:lumMod val="50000"/>
                  </a:schemeClr>
                </a:solidFill>
                <a:hlinkClick r:id="rId6"/>
              </a:rPr>
              <a:t>http://sk.wikipedia.org/wiki/Táles</a:t>
            </a:r>
            <a:endParaRPr lang="sk-SK" sz="5600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sk-SK" sz="22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sk-SK" sz="1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sk-SK" sz="1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sk-SK" sz="1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sk-SK" sz="1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sk-SK" sz="1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sk-SK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2481523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pička">
  <a:themeElements>
    <a:clrScheme name="Špička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Špička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Špička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237</TotalTime>
  <Words>146</Words>
  <Application>Microsoft Office PowerPoint</Application>
  <PresentationFormat>Prezentácia na obrazovke (4:3)</PresentationFormat>
  <Paragraphs>38</Paragraphs>
  <Slides>8</Slides>
  <Notes>1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9" baseType="lpstr">
      <vt:lpstr>Špička</vt:lpstr>
      <vt:lpstr>Táles</vt:lpstr>
      <vt:lpstr>Obsah</vt:lpstr>
      <vt:lpstr>Kto bol Táles?</vt:lpstr>
      <vt:lpstr>Životopis</vt:lpstr>
      <vt:lpstr>Citáty</vt:lpstr>
      <vt:lpstr>Tálesova veta</vt:lpstr>
      <vt:lpstr>Ďakujem za pozornosť! </vt:lpstr>
      <vt:lpstr>Použité zdroje: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PC5</dc:creator>
  <cp:lastModifiedBy>Kister</cp:lastModifiedBy>
  <cp:revision>29</cp:revision>
  <dcterms:created xsi:type="dcterms:W3CDTF">2013-01-25T09:08:02Z</dcterms:created>
  <dcterms:modified xsi:type="dcterms:W3CDTF">2013-02-17T21:38:02Z</dcterms:modified>
</cp:coreProperties>
</file>