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57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67DF20C-DCA0-498A-8988-6CCA406FDB1E}" type="datetimeFigureOut">
              <a:rPr lang="sk-SK" smtClean="0"/>
              <a:pPr/>
              <a:t>15. 2. 2013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2D68121-EA38-4134-B24C-68EC798BC2F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624_pred_Kr.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://sk.wikipedia.org/wiki/625_pred_Kr.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Siedmi_mudrci" TargetMode="External"/><Relationship Id="rId5" Type="http://schemas.openxmlformats.org/officeDocument/2006/relationships/hyperlink" Target="http://sk.wikipedia.org/wiki/546_pred_Kr." TargetMode="External"/><Relationship Id="rId4" Type="http://schemas.openxmlformats.org/officeDocument/2006/relationships/hyperlink" Target="http://sk.wikipedia.org/wiki/547_pred_Kr.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Veda" TargetMode="External"/><Relationship Id="rId13" Type="http://schemas.openxmlformats.org/officeDocument/2006/relationships/hyperlink" Target="http://sk.wikipedia.org/wiki/Astron%C3%B3mia" TargetMode="External"/><Relationship Id="rId3" Type="http://schemas.openxmlformats.org/officeDocument/2006/relationships/hyperlink" Target="http://sk.wikipedia.org/wiki/Starovek%C3%A9_Gr%C3%A9cko" TargetMode="External"/><Relationship Id="rId7" Type="http://schemas.openxmlformats.org/officeDocument/2006/relationships/hyperlink" Target="http://sk.wikipedia.org/wiki/Dejiny" TargetMode="External"/><Relationship Id="rId12" Type="http://schemas.openxmlformats.org/officeDocument/2006/relationships/hyperlink" Target="http://sk.wikipedia.org/wiki/Slnovrat" TargetMode="External"/><Relationship Id="rId2" Type="http://schemas.openxmlformats.org/officeDocument/2006/relationships/hyperlink" Target="http://sk.wikipedia.org/wiki/Ze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Gr%C3%A9cko" TargetMode="External"/><Relationship Id="rId11" Type="http://schemas.openxmlformats.org/officeDocument/2006/relationships/hyperlink" Target="http://sk.wikipedia.org/wiki/Zatmenie_Slnka" TargetMode="External"/><Relationship Id="rId5" Type="http://schemas.openxmlformats.org/officeDocument/2006/relationships/hyperlink" Target="http://sk.wikipedia.org/wiki/Diogenes_Laertios" TargetMode="External"/><Relationship Id="rId15" Type="http://schemas.openxmlformats.org/officeDocument/2006/relationships/image" Target="../media/image2.jpg"/><Relationship Id="rId10" Type="http://schemas.openxmlformats.org/officeDocument/2006/relationships/hyperlink" Target="http://sk.wikipedia.org/wiki/Eudemos_z_Rodu" TargetMode="External"/><Relationship Id="rId4" Type="http://schemas.openxmlformats.org/officeDocument/2006/relationships/hyperlink" Target="http://sk.wikipedia.org/wiki/Filozof" TargetMode="External"/><Relationship Id="rId9" Type="http://schemas.openxmlformats.org/officeDocument/2006/relationships/hyperlink" Target="http://sk.wikipedia.org/wiki/4._storo%C4%8Die_pred_Kr." TargetMode="External"/><Relationship Id="rId14" Type="http://schemas.openxmlformats.org/officeDocument/2006/relationships/hyperlink" Target="http://sk.wikipedia.org/wiki/Fenom%C3%A9n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/>
              <a:t>Thales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Vanessa</a:t>
            </a:r>
            <a:r>
              <a:rPr lang="sk-SK" dirty="0" smtClean="0"/>
              <a:t> Vargová I.OA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3212976"/>
            <a:ext cx="2232248" cy="270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59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781800" cy="1600200"/>
          </a:xfrm>
        </p:spPr>
        <p:txBody>
          <a:bodyPr/>
          <a:lstStyle/>
          <a:p>
            <a:r>
              <a:rPr lang="sk-SK" dirty="0" smtClean="0"/>
              <a:t>Biografia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576" y="2420888"/>
            <a:ext cx="7543800" cy="302433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k-SK" dirty="0" err="1" smtClean="0"/>
              <a:t>Táles</a:t>
            </a:r>
            <a:r>
              <a:rPr lang="sk-SK" dirty="0" smtClean="0"/>
              <a:t> sa narodil v r. </a:t>
            </a:r>
            <a:r>
              <a:rPr lang="da-DK" dirty="0">
                <a:hlinkClick r:id="rId2" tooltip="625 pred Kr."/>
              </a:rPr>
              <a:t>625</a:t>
            </a:r>
            <a:r>
              <a:rPr lang="da-DK" dirty="0"/>
              <a:t> až </a:t>
            </a:r>
            <a:r>
              <a:rPr lang="da-DK" dirty="0">
                <a:hlinkClick r:id="rId3" tooltip="624 pred Kr."/>
              </a:rPr>
              <a:t>624 pred Kr</a:t>
            </a:r>
            <a:r>
              <a:rPr lang="da-DK" dirty="0" smtClean="0">
                <a:hlinkClick r:id="rId3" tooltip="624 pred Kr."/>
              </a:rPr>
              <a:t>.</a:t>
            </a:r>
            <a:r>
              <a:rPr lang="sk-SK" dirty="0" smtClean="0"/>
              <a:t> a zomrel v r.</a:t>
            </a:r>
            <a:r>
              <a:rPr lang="da-DK" dirty="0">
                <a:hlinkClick r:id="rId4" tooltip="547 pred Kr."/>
              </a:rPr>
              <a:t> 547</a:t>
            </a:r>
            <a:r>
              <a:rPr lang="da-DK" dirty="0"/>
              <a:t> až </a:t>
            </a:r>
            <a:r>
              <a:rPr lang="da-DK" dirty="0">
                <a:hlinkClick r:id="rId5" tooltip="546 pred Kr."/>
              </a:rPr>
              <a:t>546 pred Kr</a:t>
            </a:r>
            <a:r>
              <a:rPr lang="da-DK" dirty="0" smtClean="0">
                <a:hlinkClick r:id="rId5" tooltip="546 pred Kr."/>
              </a:rPr>
              <a:t>.</a:t>
            </a:r>
            <a:endParaRPr lang="sk-SK" dirty="0" smtClean="0"/>
          </a:p>
          <a:p>
            <a:r>
              <a:rPr lang="sk-SK" dirty="0" smtClean="0"/>
              <a:t>Bol to významný filozof. </a:t>
            </a:r>
          </a:p>
          <a:p>
            <a:r>
              <a:rPr lang="sk-SK" dirty="0" smtClean="0"/>
              <a:t>Jeho predkami boli </a:t>
            </a:r>
            <a:r>
              <a:rPr lang="sk-SK" dirty="0" err="1" smtClean="0"/>
              <a:t>feničania</a:t>
            </a:r>
            <a:r>
              <a:rPr lang="sk-SK" dirty="0" smtClean="0"/>
              <a:t>.</a:t>
            </a:r>
          </a:p>
          <a:p>
            <a:r>
              <a:rPr lang="pl-PL" dirty="0"/>
              <a:t>J</a:t>
            </a:r>
            <a:r>
              <a:rPr lang="pl-PL" dirty="0" smtClean="0"/>
              <a:t>e </a:t>
            </a:r>
            <a:r>
              <a:rPr lang="pl-PL" dirty="0"/>
              <a:t>zaradený ako prvý zo </a:t>
            </a:r>
            <a:r>
              <a:rPr lang="pl-PL" dirty="0">
                <a:hlinkClick r:id="rId6" tooltip="Siedmi mudrci"/>
              </a:rPr>
              <a:t>siedmich antických mudrcov</a:t>
            </a:r>
            <a:r>
              <a:rPr lang="pl-PL" dirty="0" smtClean="0"/>
              <a:t>.</a:t>
            </a:r>
          </a:p>
          <a:p>
            <a:r>
              <a:rPr lang="pl-PL" dirty="0" smtClean="0"/>
              <a:t>Bol aj zručný obchodník</a:t>
            </a:r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48680"/>
            <a:ext cx="1440160" cy="174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18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781800" cy="1600200"/>
          </a:xfrm>
        </p:spPr>
        <p:txBody>
          <a:bodyPr/>
          <a:lstStyle/>
          <a:p>
            <a:r>
              <a:rPr lang="sk-SK" dirty="0" err="1" smtClean="0"/>
              <a:t>Thalesové</a:t>
            </a:r>
            <a:r>
              <a:rPr lang="sk-SK" dirty="0" smtClean="0"/>
              <a:t> teórie.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99592" y="2708920"/>
            <a:ext cx="7543800" cy="34563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1800" b="1" dirty="0"/>
              <a:t>Čo podopiera Zem</a:t>
            </a:r>
          </a:p>
          <a:p>
            <a:r>
              <a:rPr lang="sk-SK" sz="1800" dirty="0">
                <a:hlinkClick r:id="rId2" tooltip="Zem"/>
              </a:rPr>
              <a:t>Zem</a:t>
            </a:r>
            <a:r>
              <a:rPr lang="sk-SK" sz="1800" dirty="0"/>
              <a:t> je plochá a pláva na vode – takýto názor je pripisovaný práve </a:t>
            </a:r>
            <a:r>
              <a:rPr lang="sk-SK" sz="1800" dirty="0" err="1"/>
              <a:t>Tálesovi</a:t>
            </a:r>
            <a:endParaRPr lang="sk-SK" sz="1800" dirty="0"/>
          </a:p>
          <a:p>
            <a:endParaRPr lang="sk-SK" sz="1800" dirty="0" smtClean="0"/>
          </a:p>
          <a:p>
            <a:pPr marL="0" indent="0">
              <a:buNone/>
            </a:pPr>
            <a:r>
              <a:rPr lang="sk-SK" sz="1800" b="1" dirty="0"/>
              <a:t>Objav príčiny ročných období</a:t>
            </a:r>
          </a:p>
          <a:p>
            <a:r>
              <a:rPr lang="sk-SK" sz="1800" dirty="0"/>
              <a:t>Kronikár </a:t>
            </a:r>
            <a:r>
              <a:rPr lang="sk-SK" sz="1800" dirty="0">
                <a:hlinkClick r:id="rId3" tooltip="Staroveké Grécko"/>
              </a:rPr>
              <a:t>starogréckych</a:t>
            </a:r>
            <a:r>
              <a:rPr lang="sk-SK" sz="1800" dirty="0"/>
              <a:t> </a:t>
            </a:r>
            <a:r>
              <a:rPr lang="sk-SK" sz="1800" dirty="0">
                <a:hlinkClick r:id="rId4" tooltip="Filozof"/>
              </a:rPr>
              <a:t>filozofov</a:t>
            </a:r>
            <a:r>
              <a:rPr lang="sk-SK" sz="1800" dirty="0"/>
              <a:t> </a:t>
            </a:r>
            <a:r>
              <a:rPr lang="sk-SK" sz="1800" dirty="0">
                <a:hlinkClick r:id="rId5" tooltip="Diogenes Laertios"/>
              </a:rPr>
              <a:t>Diogenes </a:t>
            </a:r>
            <a:r>
              <a:rPr lang="sk-SK" sz="1800" dirty="0" err="1">
                <a:hlinkClick r:id="rId5" tooltip="Diogenes Laertios"/>
              </a:rPr>
              <a:t>Laertios</a:t>
            </a:r>
            <a:r>
              <a:rPr lang="sk-SK" sz="1800" dirty="0"/>
              <a:t> podáva správu, že </a:t>
            </a:r>
            <a:r>
              <a:rPr lang="sk-SK" sz="1800" dirty="0" err="1"/>
              <a:t>Táles</a:t>
            </a:r>
            <a:r>
              <a:rPr lang="sk-SK" sz="1800" dirty="0"/>
              <a:t> objavil štyri ročné obdobia a rozdelil ich (resp. rok) na 365 dní.</a:t>
            </a:r>
          </a:p>
          <a:p>
            <a:endParaRPr lang="sk-SK" sz="1800" dirty="0"/>
          </a:p>
          <a:p>
            <a:pPr>
              <a:buNone/>
            </a:pPr>
            <a:r>
              <a:rPr lang="sk-SK" sz="1800" b="1" dirty="0" smtClean="0"/>
              <a:t>Dátumy slnovratov</a:t>
            </a:r>
          </a:p>
          <a:p>
            <a:r>
              <a:rPr lang="sk-SK" sz="1800" dirty="0" smtClean="0">
                <a:hlinkClick r:id="rId6" tooltip="Grécko"/>
              </a:rPr>
              <a:t>Grécky</a:t>
            </a:r>
            <a:r>
              <a:rPr lang="sk-SK" sz="1800" dirty="0" smtClean="0"/>
              <a:t> </a:t>
            </a:r>
            <a:r>
              <a:rPr lang="sk-SK" sz="1800" dirty="0" smtClean="0">
                <a:hlinkClick r:id="rId7" tooltip="Dejiny"/>
              </a:rPr>
              <a:t>historik</a:t>
            </a:r>
            <a:r>
              <a:rPr lang="sk-SK" sz="1800" dirty="0" smtClean="0"/>
              <a:t> </a:t>
            </a:r>
            <a:r>
              <a:rPr lang="sk-SK" sz="1800" dirty="0" smtClean="0">
                <a:hlinkClick r:id="rId8" tooltip="Veda"/>
              </a:rPr>
              <a:t>vedy</a:t>
            </a:r>
            <a:r>
              <a:rPr lang="sk-SK" sz="1800" dirty="0" smtClean="0"/>
              <a:t> zo </a:t>
            </a:r>
            <a:r>
              <a:rPr lang="sk-SK" sz="1800" dirty="0" smtClean="0">
                <a:hlinkClick r:id="rId9" tooltip="4. storočie pred Kr."/>
              </a:rPr>
              <a:t>4. storočia pred Kr.</a:t>
            </a:r>
            <a:r>
              <a:rPr lang="sk-SK" sz="1800" dirty="0" smtClean="0"/>
              <a:t> </a:t>
            </a:r>
            <a:r>
              <a:rPr lang="sk-SK" sz="1800" dirty="0" err="1" smtClean="0">
                <a:hlinkClick r:id="rId10" tooltip="Eudemos z Rodu"/>
              </a:rPr>
              <a:t>Eudemos</a:t>
            </a:r>
            <a:r>
              <a:rPr lang="sk-SK" sz="1800" dirty="0" smtClean="0">
                <a:hlinkClick r:id="rId10" tooltip="Eudemos z Rodu"/>
              </a:rPr>
              <a:t> z Rodu</a:t>
            </a:r>
            <a:r>
              <a:rPr lang="sk-SK" sz="1800" dirty="0" smtClean="0"/>
              <a:t> podáva správu, že </a:t>
            </a:r>
            <a:r>
              <a:rPr lang="sk-SK" sz="1800" dirty="0" err="1" smtClean="0"/>
              <a:t>Táles</a:t>
            </a:r>
            <a:r>
              <a:rPr lang="sk-SK" sz="1800" dirty="0" smtClean="0"/>
              <a:t> ako prvý správne predpovedal </a:t>
            </a:r>
            <a:r>
              <a:rPr lang="sk-SK" sz="1800" dirty="0" smtClean="0">
                <a:hlinkClick r:id="rId11" tooltip="Zatmenie Slnka"/>
              </a:rPr>
              <a:t>zatmenie Slnka</a:t>
            </a:r>
            <a:r>
              <a:rPr lang="sk-SK" sz="1800" dirty="0" smtClean="0"/>
              <a:t> a ako prvý si všimol, že so zreteľom k </a:t>
            </a:r>
            <a:r>
              <a:rPr lang="sk-SK" sz="1800" dirty="0" smtClean="0">
                <a:hlinkClick r:id="rId12" tooltip="Slnovrat"/>
              </a:rPr>
              <a:t>slnovratom</a:t>
            </a:r>
            <a:r>
              <a:rPr lang="sk-SK" sz="1800" dirty="0" smtClean="0"/>
              <a:t> nie je zatmenie </a:t>
            </a:r>
            <a:r>
              <a:rPr lang="sk-SK" sz="1800" dirty="0" err="1" smtClean="0"/>
              <a:t>konštatne</a:t>
            </a:r>
            <a:r>
              <a:rPr lang="sk-SK" sz="1800" dirty="0" smtClean="0"/>
              <a:t> sa vyskytujúci </a:t>
            </a:r>
            <a:r>
              <a:rPr lang="sk-SK" sz="1800" dirty="0" smtClean="0">
                <a:hlinkClick r:id="rId13" tooltip="Astronómia"/>
              </a:rPr>
              <a:t>astronomický</a:t>
            </a:r>
            <a:r>
              <a:rPr lang="sk-SK" sz="1800" dirty="0" smtClean="0"/>
              <a:t> </a:t>
            </a:r>
            <a:r>
              <a:rPr lang="sk-SK" sz="1800" dirty="0" smtClean="0">
                <a:hlinkClick r:id="rId14" tooltip="Fenomén"/>
              </a:rPr>
              <a:t>fenomén</a:t>
            </a:r>
            <a:r>
              <a:rPr lang="sk-SK" sz="1800" dirty="0" smtClean="0"/>
              <a:t>.</a:t>
            </a:r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692696"/>
            <a:ext cx="1189431" cy="1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1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6781800" cy="1600200"/>
          </a:xfrm>
        </p:spPr>
        <p:txBody>
          <a:bodyPr/>
          <a:lstStyle/>
          <a:p>
            <a:r>
              <a:rPr lang="sk-SK" dirty="0" err="1" smtClean="0"/>
              <a:t>Thalesové</a:t>
            </a:r>
            <a:r>
              <a:rPr lang="sk-SK" dirty="0" smtClean="0"/>
              <a:t> citáty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83568" y="2204864"/>
            <a:ext cx="7543800" cy="38862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k-SK" dirty="0" smtClean="0"/>
              <a:t>„Z čoho obviňuješ druhých, nerob ty sám.“</a:t>
            </a:r>
          </a:p>
          <a:p>
            <a:r>
              <a:rPr lang="sk-SK" dirty="0" smtClean="0"/>
              <a:t>„Nerob blížnemu to, čo nechceš, aby on robil tebe.“</a:t>
            </a:r>
          </a:p>
          <a:p>
            <a:r>
              <a:rPr lang="sk-SK" dirty="0" smtClean="0"/>
              <a:t>„ktorý je zdravý v tele, vynaliezavý v duši a ľahko učenlivej povahy“</a:t>
            </a:r>
          </a:p>
          <a:p>
            <a:r>
              <a:rPr lang="sk-SK" dirty="0" smtClean="0"/>
              <a:t>„v zdravom tele zdravý duch“ </a:t>
            </a:r>
          </a:p>
          <a:p>
            <a:r>
              <a:rPr lang="sk-SK" dirty="0" smtClean="0"/>
              <a:t>Život sa podobá knihe. Blázon v nej listuje letmo, zatiaľ čo múdry pri čítaní premýšľa, pretože vie, že čítať môže iba raz.</a:t>
            </a:r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20688"/>
            <a:ext cx="1192170" cy="14468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6781800" cy="1303040"/>
          </a:xfrm>
        </p:spPr>
        <p:txBody>
          <a:bodyPr/>
          <a:lstStyle/>
          <a:p>
            <a:r>
              <a:rPr lang="sk-SK" dirty="0" smtClean="0"/>
              <a:t>Použité zdroje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27584" y="1988840"/>
            <a:ext cx="7543800" cy="396044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k-SK" sz="2800" dirty="0" smtClean="0"/>
              <a:t>http://www.pucsp.br/pos/cesima/schenberg/cientistas/tales2.jpg</a:t>
            </a:r>
          </a:p>
          <a:p>
            <a:r>
              <a:rPr lang="sk-SK" sz="2800" dirty="0"/>
              <a:t>http://</a:t>
            </a:r>
            <a:r>
              <a:rPr lang="sk-SK" sz="2800" dirty="0" smtClean="0"/>
              <a:t>sk.wikipedia.org/wiki/T%C3%A1les </a:t>
            </a:r>
          </a:p>
          <a:p>
            <a:r>
              <a:rPr lang="sk-SK" sz="2800" dirty="0" smtClean="0"/>
              <a:t>http://</a:t>
            </a:r>
            <a:r>
              <a:rPr lang="sk-SK" sz="2800" dirty="0" smtClean="0"/>
              <a:t>www.slavnecitaty.eu/autor/tales</a:t>
            </a:r>
          </a:p>
          <a:p>
            <a:r>
              <a:rPr lang="sk-SK" sz="2800" dirty="0"/>
              <a:t>http://</a:t>
            </a:r>
            <a:r>
              <a:rPr lang="sk-SK" sz="2800" dirty="0" smtClean="0"/>
              <a:t>www.matematycy.interklasa.pl/images/matematycy/tales.jpg</a:t>
            </a:r>
          </a:p>
          <a:p>
            <a:endParaRPr lang="sk-SK" sz="2800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81917"/>
            <a:ext cx="1189432" cy="14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0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6781800" cy="1600200"/>
          </a:xfrm>
        </p:spPr>
        <p:txBody>
          <a:bodyPr/>
          <a:lstStyle/>
          <a:p>
            <a:r>
              <a:rPr lang="sk-SK" dirty="0" smtClean="0"/>
              <a:t>Koniec Prezentácie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27584" y="1916832"/>
            <a:ext cx="7543800" cy="3886200"/>
          </a:xfrm>
        </p:spPr>
        <p:txBody>
          <a:bodyPr/>
          <a:lstStyle/>
          <a:p>
            <a:pPr marL="0" indent="0">
              <a:buNone/>
            </a:pPr>
            <a:r>
              <a:rPr lang="sk-SK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Ďakujem za </a:t>
            </a:r>
            <a:r>
              <a:rPr lang="sk-SK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pozornosť</a:t>
            </a:r>
          </a:p>
          <a:p>
            <a:pPr marL="0" indent="0">
              <a:buNone/>
            </a:pPr>
            <a:endParaRPr lang="sk-SK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sk-SK" dirty="0" err="1" smtClean="0"/>
              <a:t>Vanessa</a:t>
            </a:r>
            <a:r>
              <a:rPr lang="sk-SK" dirty="0" smtClean="0"/>
              <a:t> </a:t>
            </a:r>
            <a:r>
              <a:rPr lang="sk-SK" dirty="0" smtClean="0"/>
              <a:t>Vargová</a:t>
            </a:r>
          </a:p>
          <a:p>
            <a:pPr marL="0" indent="0">
              <a:buNone/>
            </a:pPr>
            <a:r>
              <a:rPr lang="sk-SK" dirty="0" smtClean="0"/>
              <a:t>I.OA (</a:t>
            </a:r>
            <a:r>
              <a:rPr lang="sk-SK" dirty="0" err="1" smtClean="0"/>
              <a:t>prima</a:t>
            </a:r>
            <a:r>
              <a:rPr lang="sk-SK" dirty="0" smtClean="0"/>
              <a:t>)</a:t>
            </a:r>
            <a:endParaRPr lang="sk-SK" dirty="0"/>
          </a:p>
          <a:p>
            <a:pPr marL="0" indent="0">
              <a:buNone/>
            </a:pPr>
            <a:endParaRPr lang="sk-SK" dirty="0" smtClean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708920"/>
            <a:ext cx="3050956" cy="2500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52</TotalTime>
  <Words>163</Words>
  <Application>Microsoft Office PowerPoint</Application>
  <PresentationFormat>Prezentácia na obrazovke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NewsPrint</vt:lpstr>
      <vt:lpstr>Thales</vt:lpstr>
      <vt:lpstr>Biografia</vt:lpstr>
      <vt:lpstr>Thalesové teórie.</vt:lpstr>
      <vt:lpstr>Thalesové citáty</vt:lpstr>
      <vt:lpstr>Použité zdroje </vt:lpstr>
      <vt:lpstr>Koniec Prezentácie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Thales</dc:title>
  <dc:creator>user</dc:creator>
  <cp:lastModifiedBy>user</cp:lastModifiedBy>
  <cp:revision>6</cp:revision>
  <dcterms:created xsi:type="dcterms:W3CDTF">2013-02-08T08:02:59Z</dcterms:created>
  <dcterms:modified xsi:type="dcterms:W3CDTF">2013-02-15T08:59:27Z</dcterms:modified>
</cp:coreProperties>
</file>