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F4026D9-BD3F-44DE-A546-36D5895EB64A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DC40E7C-865A-4618-B7C7-C851011F0E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</a:t>
            </a:r>
            <a:r>
              <a:rPr lang="sk-SK" sz="6000" dirty="0" smtClean="0"/>
              <a:t>áles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Bianka Ujcová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30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980728"/>
            <a:ext cx="6777317" cy="3508977"/>
          </a:xfrm>
        </p:spPr>
        <p:txBody>
          <a:bodyPr/>
          <a:lstStyle/>
          <a:p>
            <a:r>
              <a:rPr lang="en-US" dirty="0"/>
              <a:t>(* </a:t>
            </a:r>
            <a:r>
              <a:rPr lang="en-US" dirty="0" err="1"/>
              <a:t>cca</a:t>
            </a:r>
            <a:r>
              <a:rPr lang="en-US" dirty="0"/>
              <a:t> 624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smtClean="0"/>
              <a:t>Kr</a:t>
            </a:r>
            <a:r>
              <a:rPr lang="en-US" dirty="0"/>
              <a:t>. – † </a:t>
            </a:r>
            <a:r>
              <a:rPr lang="en-US" dirty="0" err="1"/>
              <a:t>cca</a:t>
            </a:r>
            <a:r>
              <a:rPr lang="en-US" dirty="0"/>
              <a:t> 546 </a:t>
            </a:r>
            <a:r>
              <a:rPr lang="en-US" dirty="0" err="1"/>
              <a:t>pred</a:t>
            </a:r>
            <a:r>
              <a:rPr lang="en-US" dirty="0"/>
              <a:t> Kr</a:t>
            </a:r>
            <a:r>
              <a:rPr lang="en-US" dirty="0" smtClean="0"/>
              <a:t>.)</a:t>
            </a:r>
            <a:endParaRPr lang="sk-SK" dirty="0" smtClean="0"/>
          </a:p>
          <a:p>
            <a:r>
              <a:rPr lang="en-US" dirty="0" err="1"/>
              <a:t>bol</a:t>
            </a:r>
            <a:r>
              <a:rPr lang="en-US" dirty="0"/>
              <a:t> </a:t>
            </a:r>
            <a:r>
              <a:rPr lang="en-US" dirty="0" err="1"/>
              <a:t>starogrécky</a:t>
            </a:r>
            <a:r>
              <a:rPr lang="en-US" dirty="0"/>
              <a:t> </a:t>
            </a:r>
            <a:r>
              <a:rPr lang="en-US" dirty="0" err="1"/>
              <a:t>presokratický</a:t>
            </a:r>
            <a:r>
              <a:rPr lang="en-US" dirty="0"/>
              <a:t> </a:t>
            </a:r>
            <a:r>
              <a:rPr lang="en-US" dirty="0" err="1"/>
              <a:t>filozof</a:t>
            </a:r>
            <a:r>
              <a:rPr lang="en-US" dirty="0"/>
              <a:t>, </a:t>
            </a:r>
            <a:r>
              <a:rPr lang="en-US" dirty="0" err="1"/>
              <a:t>matematik</a:t>
            </a:r>
            <a:r>
              <a:rPr lang="en-US" dirty="0"/>
              <a:t>, </a:t>
            </a:r>
            <a:r>
              <a:rPr lang="en-US" dirty="0" err="1"/>
              <a:t>astronóm</a:t>
            </a:r>
            <a:r>
              <a:rPr lang="en-US" dirty="0"/>
              <a:t>, </a:t>
            </a:r>
            <a:r>
              <a:rPr lang="en-US" dirty="0" err="1"/>
              <a:t>štátnik</a:t>
            </a:r>
            <a:r>
              <a:rPr lang="en-US" dirty="0"/>
              <a:t> a </a:t>
            </a:r>
            <a:r>
              <a:rPr lang="en-US" dirty="0" err="1" smtClean="0"/>
              <a:t>inžinier</a:t>
            </a:r>
            <a:endParaRPr lang="sk-SK" dirty="0" smtClean="0"/>
          </a:p>
          <a:p>
            <a:r>
              <a:rPr lang="en-US" dirty="0" err="1"/>
              <a:t>prvý</a:t>
            </a:r>
            <a:r>
              <a:rPr lang="en-US" dirty="0"/>
              <a:t> </a:t>
            </a:r>
            <a:r>
              <a:rPr lang="en-US" dirty="0" err="1"/>
              <a:t>predstaviteľ</a:t>
            </a:r>
            <a:r>
              <a:rPr lang="en-US" dirty="0"/>
              <a:t> </a:t>
            </a:r>
            <a:r>
              <a:rPr lang="en-US" dirty="0" err="1"/>
              <a:t>milétskej</a:t>
            </a:r>
            <a:r>
              <a:rPr lang="en-US" dirty="0"/>
              <a:t> </a:t>
            </a:r>
            <a:r>
              <a:rPr lang="en-US" dirty="0" err="1" smtClean="0"/>
              <a:t>školy</a:t>
            </a:r>
            <a:endParaRPr lang="sk-SK" dirty="0" smtClean="0"/>
          </a:p>
          <a:p>
            <a:r>
              <a:rPr lang="en-US" dirty="0" err="1"/>
              <a:t>Podľa</a:t>
            </a:r>
            <a:r>
              <a:rPr lang="en-US" dirty="0"/>
              <a:t> </a:t>
            </a:r>
            <a:r>
              <a:rPr lang="en-US" dirty="0" err="1"/>
              <a:t>Demokrita</a:t>
            </a:r>
            <a:r>
              <a:rPr lang="en-US" dirty="0"/>
              <a:t> </a:t>
            </a:r>
            <a:r>
              <a:rPr lang="en-US" dirty="0" err="1"/>
              <a:t>boli</a:t>
            </a:r>
            <a:r>
              <a:rPr lang="en-US" dirty="0"/>
              <a:t> </a:t>
            </a:r>
            <a:r>
              <a:rPr lang="en-US" dirty="0" err="1"/>
              <a:t>rodičia</a:t>
            </a:r>
            <a:r>
              <a:rPr lang="en-US" dirty="0"/>
              <a:t> </a:t>
            </a:r>
            <a:r>
              <a:rPr lang="en-US" dirty="0" err="1"/>
              <a:t>Tálesa</a:t>
            </a:r>
            <a:r>
              <a:rPr lang="en-US" dirty="0"/>
              <a:t> </a:t>
            </a:r>
            <a:r>
              <a:rPr lang="en-US" dirty="0" err="1"/>
              <a:t>Examys</a:t>
            </a:r>
            <a:r>
              <a:rPr lang="en-US" dirty="0"/>
              <a:t> a </a:t>
            </a:r>
            <a:r>
              <a:rPr lang="en-US" dirty="0" err="1"/>
              <a:t>Kleobula</a:t>
            </a:r>
            <a:r>
              <a:rPr lang="en-US" dirty="0"/>
              <a:t> </a:t>
            </a:r>
            <a:r>
              <a:rPr lang="en-US" dirty="0" err="1"/>
              <a:t>potomkami</a:t>
            </a:r>
            <a:r>
              <a:rPr lang="en-US" dirty="0"/>
              <a:t> </a:t>
            </a:r>
            <a:r>
              <a:rPr lang="en-US" dirty="0" err="1"/>
              <a:t>mýtického</a:t>
            </a:r>
            <a:r>
              <a:rPr lang="en-US" dirty="0"/>
              <a:t> </a:t>
            </a:r>
            <a:r>
              <a:rPr lang="en-US" dirty="0" err="1"/>
              <a:t>zakladateľa</a:t>
            </a:r>
            <a:r>
              <a:rPr lang="en-US" dirty="0"/>
              <a:t> </a:t>
            </a:r>
            <a:r>
              <a:rPr lang="en-US" dirty="0" err="1"/>
              <a:t>Théb</a:t>
            </a:r>
            <a:r>
              <a:rPr lang="en-US" dirty="0"/>
              <a:t> </a:t>
            </a:r>
            <a:r>
              <a:rPr lang="en-US" dirty="0" err="1"/>
              <a:t>Kadma</a:t>
            </a:r>
            <a:r>
              <a:rPr lang="en-US" dirty="0"/>
              <a:t> a </a:t>
            </a:r>
            <a:r>
              <a:rPr lang="en-US" dirty="0" err="1"/>
              <a:t>pochádzali</a:t>
            </a:r>
            <a:r>
              <a:rPr lang="en-US" dirty="0"/>
              <a:t> z </a:t>
            </a:r>
            <a:r>
              <a:rPr lang="en-US" dirty="0" err="1" smtClean="0"/>
              <a:t>Fenície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933056"/>
            <a:ext cx="1800200" cy="23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098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836712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Táles</a:t>
            </a:r>
            <a:r>
              <a:rPr lang="en-US" dirty="0"/>
              <a:t> </a:t>
            </a:r>
            <a:r>
              <a:rPr lang="en-US" dirty="0" err="1"/>
              <a:t>zomrel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78-ročný (</a:t>
            </a:r>
            <a:r>
              <a:rPr lang="en-US" dirty="0" err="1"/>
              <a:t>podľa</a:t>
            </a:r>
            <a:r>
              <a:rPr lang="en-US" dirty="0"/>
              <a:t> </a:t>
            </a:r>
            <a:r>
              <a:rPr lang="en-US" dirty="0" err="1"/>
              <a:t>Sosikrata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90-tnik</a:t>
            </a:r>
            <a:r>
              <a:rPr lang="en-US" dirty="0" smtClean="0"/>
              <a:t>)</a:t>
            </a:r>
            <a:endParaRPr lang="sk-SK" dirty="0" smtClean="0"/>
          </a:p>
          <a:p>
            <a:r>
              <a:rPr lang="en-US" dirty="0" err="1"/>
              <a:t>Jeho</a:t>
            </a:r>
            <a:r>
              <a:rPr lang="en-US" dirty="0"/>
              <a:t> </a:t>
            </a:r>
            <a:r>
              <a:rPr lang="en-US" dirty="0" err="1"/>
              <a:t>vedecké</a:t>
            </a:r>
            <a:r>
              <a:rPr lang="en-US" dirty="0"/>
              <a:t> </a:t>
            </a:r>
            <a:r>
              <a:rPr lang="en-US" dirty="0" err="1"/>
              <a:t>zásluhy</a:t>
            </a:r>
            <a:r>
              <a:rPr lang="en-US" dirty="0"/>
              <a:t> </a:t>
            </a:r>
            <a:r>
              <a:rPr lang="en-US" dirty="0" err="1"/>
              <a:t>spočívajú</a:t>
            </a:r>
            <a:r>
              <a:rPr lang="en-US" dirty="0"/>
              <a:t> </a:t>
            </a:r>
            <a:r>
              <a:rPr lang="en-US" dirty="0" err="1"/>
              <a:t>predovšetkým</a:t>
            </a:r>
            <a:r>
              <a:rPr lang="en-US" dirty="0"/>
              <a:t> v tom, </a:t>
            </a:r>
            <a:r>
              <a:rPr lang="en-US" dirty="0" err="1"/>
              <a:t>že</a:t>
            </a:r>
            <a:r>
              <a:rPr lang="en-US" dirty="0"/>
              <a:t> s </a:t>
            </a:r>
            <a:r>
              <a:rPr lang="en-US" dirty="0" err="1"/>
              <a:t>poznatkami</a:t>
            </a:r>
            <a:r>
              <a:rPr lang="en-US" dirty="0"/>
              <a:t> </a:t>
            </a:r>
            <a:r>
              <a:rPr lang="en-US" dirty="0" err="1"/>
              <a:t>východnej</a:t>
            </a:r>
            <a:r>
              <a:rPr lang="en-US" dirty="0"/>
              <a:t> resp. </a:t>
            </a:r>
            <a:r>
              <a:rPr lang="en-US" dirty="0" err="1"/>
              <a:t>orientálnej</a:t>
            </a:r>
            <a:r>
              <a:rPr lang="en-US" dirty="0"/>
              <a:t> </a:t>
            </a:r>
            <a:r>
              <a:rPr lang="en-US" dirty="0" err="1"/>
              <a:t>vedy</a:t>
            </a:r>
            <a:r>
              <a:rPr lang="en-US" dirty="0"/>
              <a:t> </a:t>
            </a:r>
            <a:r>
              <a:rPr lang="en-US" dirty="0" err="1"/>
              <a:t>oboznámil</a:t>
            </a:r>
            <a:r>
              <a:rPr lang="en-US" dirty="0"/>
              <a:t> </a:t>
            </a:r>
            <a:r>
              <a:rPr lang="en-US" dirty="0" err="1" smtClean="0"/>
              <a:t>Grékov</a:t>
            </a:r>
            <a:endParaRPr lang="sk-SK" dirty="0" smtClean="0"/>
          </a:p>
          <a:p>
            <a:r>
              <a:rPr lang="sk-SK" dirty="0"/>
              <a:t>Pre svoju bohatú erudíciu </a:t>
            </a:r>
            <a:r>
              <a:rPr lang="sk-SK" dirty="0" smtClean="0"/>
              <a:t>i </a:t>
            </a:r>
            <a:r>
              <a:rPr lang="sk-SK" dirty="0"/>
              <a:t>schopnosti bol začlenený ako prvý medzi tzv. siedmimi mudrcmi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34516"/>
            <a:ext cx="2360264" cy="264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77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5904774" cy="889168"/>
          </a:xfrm>
        </p:spPr>
        <p:txBody>
          <a:bodyPr/>
          <a:lstStyle/>
          <a:p>
            <a:r>
              <a:rPr lang="sk-SK" dirty="0" smtClean="0"/>
              <a:t>Tálesova veta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132856"/>
            <a:ext cx="6777317" cy="3508977"/>
          </a:xfrm>
        </p:spPr>
        <p:txBody>
          <a:bodyPr/>
          <a:lstStyle/>
          <a:p>
            <a:r>
              <a:rPr lang="en-US" dirty="0"/>
              <a:t>V </a:t>
            </a:r>
            <a:r>
              <a:rPr lang="en-US" dirty="0" err="1"/>
              <a:t>geometrii</a:t>
            </a:r>
            <a:r>
              <a:rPr lang="en-US" dirty="0"/>
              <a:t> </a:t>
            </a:r>
            <a:r>
              <a:rPr lang="en-US" dirty="0" err="1"/>
              <a:t>Tálesova</a:t>
            </a:r>
            <a:r>
              <a:rPr lang="en-US" dirty="0"/>
              <a:t> </a:t>
            </a:r>
            <a:r>
              <a:rPr lang="en-US" dirty="0" err="1"/>
              <a:t>veta</a:t>
            </a:r>
            <a:r>
              <a:rPr lang="en-US" dirty="0"/>
              <a:t> (</a:t>
            </a:r>
            <a:r>
              <a:rPr lang="en-US" dirty="0" err="1"/>
              <a:t>pomenovaná</a:t>
            </a:r>
            <a:r>
              <a:rPr lang="en-US" dirty="0"/>
              <a:t> </a:t>
            </a:r>
            <a:r>
              <a:rPr lang="en-US" dirty="0" err="1"/>
              <a:t>podľa</a:t>
            </a:r>
            <a:r>
              <a:rPr lang="en-US" dirty="0"/>
              <a:t> </a:t>
            </a:r>
            <a:r>
              <a:rPr lang="en-US" dirty="0" err="1"/>
              <a:t>gréckeho</a:t>
            </a:r>
            <a:r>
              <a:rPr lang="en-US" dirty="0"/>
              <a:t> </a:t>
            </a:r>
            <a:r>
              <a:rPr lang="en-US" dirty="0" err="1"/>
              <a:t>filozofa</a:t>
            </a:r>
            <a:r>
              <a:rPr lang="en-US" dirty="0"/>
              <a:t> </a:t>
            </a:r>
            <a:r>
              <a:rPr lang="en-US" dirty="0" err="1"/>
              <a:t>Tálesa</a:t>
            </a:r>
            <a:r>
              <a:rPr lang="en-US" dirty="0"/>
              <a:t> z </a:t>
            </a:r>
            <a:r>
              <a:rPr lang="en-US" dirty="0" err="1"/>
              <a:t>Milétu</a:t>
            </a:r>
            <a:r>
              <a:rPr lang="en-US" dirty="0"/>
              <a:t>) </a:t>
            </a:r>
            <a:r>
              <a:rPr lang="en-US" dirty="0" err="1"/>
              <a:t>hovorí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ak</a:t>
            </a:r>
            <a:r>
              <a:rPr lang="en-US" dirty="0"/>
              <a:t> A, B, C </a:t>
            </a:r>
            <a:r>
              <a:rPr lang="en-US" dirty="0" err="1"/>
              <a:t>sú</a:t>
            </a:r>
            <a:r>
              <a:rPr lang="en-US" dirty="0"/>
              <a:t> body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kružnici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AC je </a:t>
            </a:r>
            <a:r>
              <a:rPr lang="en-US" dirty="0" err="1"/>
              <a:t>priemer</a:t>
            </a:r>
            <a:r>
              <a:rPr lang="en-US" dirty="0"/>
              <a:t> </a:t>
            </a:r>
            <a:r>
              <a:rPr lang="en-US" dirty="0" err="1"/>
              <a:t>kružnice</a:t>
            </a:r>
            <a:r>
              <a:rPr lang="en-US" dirty="0"/>
              <a:t>,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uhol</a:t>
            </a:r>
            <a:r>
              <a:rPr lang="en-US" dirty="0"/>
              <a:t> ABC je </a:t>
            </a:r>
            <a:r>
              <a:rPr lang="en-US" dirty="0" err="1"/>
              <a:t>pravý</a:t>
            </a:r>
            <a:r>
              <a:rPr lang="en-US" dirty="0"/>
              <a:t> </a:t>
            </a:r>
            <a:r>
              <a:rPr lang="en-US" dirty="0" err="1"/>
              <a:t>uhol</a:t>
            </a:r>
            <a:r>
              <a:rPr lang="en-US" dirty="0"/>
              <a:t>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717032"/>
            <a:ext cx="3245196" cy="274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1174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6480838" cy="817160"/>
          </a:xfrm>
        </p:spPr>
        <p:txBody>
          <a:bodyPr/>
          <a:lstStyle/>
          <a:p>
            <a:r>
              <a:rPr lang="sk-SK" dirty="0" smtClean="0"/>
              <a:t>Dôkaz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988840"/>
            <a:ext cx="6777317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en-US" sz="2000" dirty="0" err="1"/>
              <a:t>dôkaze</a:t>
            </a:r>
            <a:r>
              <a:rPr lang="en-US" sz="2000" dirty="0"/>
              <a:t> </a:t>
            </a:r>
            <a:r>
              <a:rPr lang="en-US" sz="2000" dirty="0" err="1"/>
              <a:t>použijeme</a:t>
            </a:r>
            <a:r>
              <a:rPr lang="en-US" sz="2000" dirty="0"/>
              <a:t> </a:t>
            </a:r>
            <a:r>
              <a:rPr lang="en-US" sz="2000" dirty="0" err="1"/>
              <a:t>nasledovné</a:t>
            </a:r>
            <a:r>
              <a:rPr lang="en-US" sz="2000" dirty="0"/>
              <a:t> </a:t>
            </a:r>
            <a:r>
              <a:rPr lang="en-US" sz="2000" dirty="0" err="1"/>
              <a:t>tvrdenia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súčet</a:t>
            </a:r>
            <a:r>
              <a:rPr lang="en-US" sz="2000" dirty="0"/>
              <a:t> </a:t>
            </a:r>
            <a:r>
              <a:rPr lang="en-US" sz="2000" dirty="0" err="1"/>
              <a:t>vnútorných</a:t>
            </a:r>
            <a:r>
              <a:rPr lang="en-US" sz="2000" dirty="0"/>
              <a:t> </a:t>
            </a:r>
            <a:r>
              <a:rPr lang="en-US" sz="2000" dirty="0" err="1"/>
              <a:t>uhlov</a:t>
            </a:r>
            <a:r>
              <a:rPr lang="en-US" sz="2000" dirty="0"/>
              <a:t> v </a:t>
            </a:r>
            <a:r>
              <a:rPr lang="en-US" sz="2000" dirty="0" err="1"/>
              <a:t>trojuholníku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rovná</a:t>
            </a:r>
            <a:r>
              <a:rPr lang="en-US" sz="2000" dirty="0"/>
              <a:t> 180°,</a:t>
            </a:r>
          </a:p>
          <a:p>
            <a:r>
              <a:rPr lang="en-US" sz="2000" dirty="0" err="1"/>
              <a:t>základňové</a:t>
            </a:r>
            <a:r>
              <a:rPr lang="en-US" sz="2000" dirty="0"/>
              <a:t> </a:t>
            </a:r>
            <a:r>
              <a:rPr lang="en-US" sz="2000" dirty="0" err="1"/>
              <a:t>uhly</a:t>
            </a:r>
            <a:r>
              <a:rPr lang="en-US" sz="2000" dirty="0"/>
              <a:t> </a:t>
            </a:r>
            <a:r>
              <a:rPr lang="en-US" sz="2000" dirty="0" err="1"/>
              <a:t>rovnoramenného</a:t>
            </a:r>
            <a:r>
              <a:rPr lang="en-US" sz="2000" dirty="0"/>
              <a:t> </a:t>
            </a:r>
            <a:r>
              <a:rPr lang="en-US" sz="2000" dirty="0" err="1"/>
              <a:t>trojuholníka</a:t>
            </a:r>
            <a:r>
              <a:rPr lang="en-US" sz="2000" dirty="0"/>
              <a:t> </a:t>
            </a:r>
            <a:r>
              <a:rPr lang="en-US" sz="2000" dirty="0" err="1"/>
              <a:t>sú</a:t>
            </a:r>
            <a:r>
              <a:rPr lang="en-US" sz="2000" dirty="0"/>
              <a:t> </a:t>
            </a:r>
            <a:r>
              <a:rPr lang="en-US" sz="2000" dirty="0" err="1"/>
              <a:t>rovnaké</a:t>
            </a:r>
            <a:r>
              <a:rPr lang="en-US" sz="2000" dirty="0" smtClean="0"/>
              <a:t>.</a:t>
            </a:r>
            <a:endParaRPr lang="sk-SK" sz="2000" dirty="0" smtClean="0"/>
          </a:p>
          <a:p>
            <a:r>
              <a:rPr lang="sk-SK" sz="2000" dirty="0" smtClean="0"/>
              <a:t>Po úprave z toho vyplýva:</a:t>
            </a:r>
          </a:p>
          <a:p>
            <a:pPr marL="68580" indent="0">
              <a:buNone/>
            </a:pPr>
            <a:endParaRPr lang="sk-SK" sz="2000" dirty="0" smtClean="0"/>
          </a:p>
          <a:p>
            <a:pPr marL="68580" indent="0">
              <a:buNone/>
            </a:pPr>
            <a:endParaRPr lang="sk-SK" sz="20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416" y="3756408"/>
            <a:ext cx="3888432" cy="285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67816"/>
            <a:ext cx="2808312" cy="2374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851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História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Táles</a:t>
            </a:r>
            <a:r>
              <a:rPr lang="en-US" sz="2000" dirty="0"/>
              <a:t> </a:t>
            </a:r>
            <a:r>
              <a:rPr lang="en-US" sz="2000" dirty="0" err="1"/>
              <a:t>nebol</a:t>
            </a:r>
            <a:r>
              <a:rPr lang="en-US" sz="2000" dirty="0"/>
              <a:t> </a:t>
            </a:r>
            <a:r>
              <a:rPr lang="en-US" sz="2000" dirty="0" err="1"/>
              <a:t>prvý</a:t>
            </a:r>
            <a:r>
              <a:rPr lang="en-US" sz="2000" dirty="0"/>
              <a:t>, </a:t>
            </a:r>
            <a:r>
              <a:rPr lang="en-US" sz="2000" dirty="0" err="1"/>
              <a:t>ktorý</a:t>
            </a:r>
            <a:r>
              <a:rPr lang="en-US" sz="2000" dirty="0"/>
              <a:t> </a:t>
            </a:r>
            <a:r>
              <a:rPr lang="en-US" sz="2000" dirty="0" err="1"/>
              <a:t>formuloval</a:t>
            </a:r>
            <a:r>
              <a:rPr lang="en-US" sz="2000" dirty="0"/>
              <a:t> </a:t>
            </a:r>
            <a:r>
              <a:rPr lang="en-US" sz="2000" dirty="0" err="1"/>
              <a:t>túto</a:t>
            </a:r>
            <a:r>
              <a:rPr lang="en-US" sz="2000" dirty="0"/>
              <a:t> </a:t>
            </a:r>
            <a:r>
              <a:rPr lang="en-US" sz="2000" dirty="0" err="1"/>
              <a:t>vetu</a:t>
            </a:r>
            <a:r>
              <a:rPr lang="en-US" sz="2000" dirty="0"/>
              <a:t>, </a:t>
            </a:r>
            <a:r>
              <a:rPr lang="en-US" sz="2000" dirty="0" err="1"/>
              <a:t>keďže</a:t>
            </a:r>
            <a:r>
              <a:rPr lang="en-US" sz="2000" dirty="0"/>
              <a:t> </a:t>
            </a:r>
            <a:r>
              <a:rPr lang="en-US" sz="2000" dirty="0" err="1"/>
              <a:t>Egypťania</a:t>
            </a:r>
            <a:r>
              <a:rPr lang="en-US" sz="2000" dirty="0"/>
              <a:t> </a:t>
            </a:r>
            <a:r>
              <a:rPr lang="en-US" sz="2000" dirty="0" err="1"/>
              <a:t>aj</a:t>
            </a:r>
            <a:r>
              <a:rPr lang="en-US" sz="2000" dirty="0"/>
              <a:t> </a:t>
            </a:r>
            <a:r>
              <a:rPr lang="en-US" sz="2000" dirty="0" err="1"/>
              <a:t>Babylončania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/>
              <a:t>poznali</a:t>
            </a:r>
            <a:r>
              <a:rPr lang="en-US" sz="2000" dirty="0"/>
              <a:t>, </a:t>
            </a:r>
            <a:r>
              <a:rPr lang="en-US" sz="2000" dirty="0" err="1"/>
              <a:t>pravdepodobne</a:t>
            </a:r>
            <a:r>
              <a:rPr lang="en-US" sz="2000" dirty="0"/>
              <a:t> </a:t>
            </a:r>
            <a:r>
              <a:rPr lang="en-US" sz="2000" dirty="0" err="1"/>
              <a:t>empiricky</a:t>
            </a:r>
            <a:r>
              <a:rPr lang="en-US" sz="2000" dirty="0"/>
              <a:t>, </a:t>
            </a:r>
            <a:r>
              <a:rPr lang="en-US" sz="2000" dirty="0" err="1"/>
              <a:t>pretože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nenašli</a:t>
            </a:r>
            <a:r>
              <a:rPr lang="en-US" sz="2000" dirty="0"/>
              <a:t> </a:t>
            </a:r>
            <a:r>
              <a:rPr lang="en-US" sz="2000" dirty="0" err="1"/>
              <a:t>žiadne</a:t>
            </a:r>
            <a:r>
              <a:rPr lang="en-US" sz="2000" dirty="0"/>
              <a:t> </a:t>
            </a:r>
            <a:r>
              <a:rPr lang="en-US" sz="2000" dirty="0" err="1"/>
              <a:t>dokumenty</a:t>
            </a:r>
            <a:r>
              <a:rPr lang="en-US" sz="2000" dirty="0"/>
              <a:t> s </a:t>
            </a:r>
            <a:r>
              <a:rPr lang="en-US" sz="2000" dirty="0" err="1"/>
              <a:t>jej</a:t>
            </a:r>
            <a:r>
              <a:rPr lang="en-US" sz="2000" dirty="0"/>
              <a:t> </a:t>
            </a:r>
            <a:r>
              <a:rPr lang="en-US" sz="2000" dirty="0" err="1"/>
              <a:t>dôkazom</a:t>
            </a:r>
            <a:r>
              <a:rPr lang="en-US" sz="2000" dirty="0"/>
              <a:t>. </a:t>
            </a:r>
            <a:r>
              <a:rPr lang="en-US" sz="2000" dirty="0" err="1"/>
              <a:t>Veta</a:t>
            </a:r>
            <a:r>
              <a:rPr lang="en-US" sz="2000" dirty="0"/>
              <a:t> je </a:t>
            </a:r>
            <a:r>
              <a:rPr lang="en-US" sz="2000" dirty="0" err="1"/>
              <a:t>pomenovaná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Tálesovi</a:t>
            </a:r>
            <a:r>
              <a:rPr lang="en-US" sz="2000" dirty="0"/>
              <a:t>, </a:t>
            </a:r>
            <a:r>
              <a:rPr lang="en-US" sz="2000" dirty="0" err="1"/>
              <a:t>ktorému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pripisuje</a:t>
            </a:r>
            <a:r>
              <a:rPr lang="en-US" sz="2000" dirty="0"/>
              <a:t> </a:t>
            </a:r>
            <a:r>
              <a:rPr lang="en-US" sz="2000" dirty="0" err="1"/>
              <a:t>jej</a:t>
            </a:r>
            <a:r>
              <a:rPr lang="en-US" sz="2000" dirty="0"/>
              <a:t> </a:t>
            </a:r>
            <a:r>
              <a:rPr lang="en-US" sz="2000" dirty="0" err="1"/>
              <a:t>prvý</a:t>
            </a:r>
            <a:r>
              <a:rPr lang="en-US" sz="2000" dirty="0"/>
              <a:t> </a:t>
            </a:r>
            <a:r>
              <a:rPr lang="en-US" sz="2000" dirty="0" err="1"/>
              <a:t>dôkaz</a:t>
            </a:r>
            <a:r>
              <a:rPr lang="en-US" sz="2000" dirty="0"/>
              <a:t>. </a:t>
            </a:r>
            <a:r>
              <a:rPr lang="en-US" sz="2000" dirty="0" err="1"/>
              <a:t>Táles</a:t>
            </a:r>
            <a:r>
              <a:rPr lang="en-US" sz="2000" dirty="0"/>
              <a:t> </a:t>
            </a:r>
            <a:r>
              <a:rPr lang="en-US" sz="2000" dirty="0" err="1"/>
              <a:t>použil</a:t>
            </a:r>
            <a:r>
              <a:rPr lang="en-US" sz="2000" dirty="0"/>
              <a:t>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vlastné</a:t>
            </a:r>
            <a:r>
              <a:rPr lang="en-US" sz="2000" dirty="0"/>
              <a:t> </a:t>
            </a:r>
            <a:r>
              <a:rPr lang="en-US" sz="2000" dirty="0" err="1"/>
              <a:t>výsledky</a:t>
            </a:r>
            <a:r>
              <a:rPr lang="en-US" sz="2000" dirty="0"/>
              <a:t> o </a:t>
            </a:r>
            <a:r>
              <a:rPr lang="en-US" sz="2000" dirty="0" err="1"/>
              <a:t>základňových</a:t>
            </a:r>
            <a:r>
              <a:rPr lang="en-US" sz="2000" dirty="0"/>
              <a:t> </a:t>
            </a:r>
            <a:r>
              <a:rPr lang="en-US" sz="2000" dirty="0" err="1"/>
              <a:t>uhloch</a:t>
            </a:r>
            <a:r>
              <a:rPr lang="en-US" sz="2000" dirty="0"/>
              <a:t> </a:t>
            </a:r>
            <a:r>
              <a:rPr lang="en-US" sz="2000" dirty="0" err="1"/>
              <a:t>rovnoramenného</a:t>
            </a:r>
            <a:r>
              <a:rPr lang="en-US" sz="2000" dirty="0"/>
              <a:t> </a:t>
            </a:r>
            <a:r>
              <a:rPr lang="en-US" sz="2000" dirty="0" err="1"/>
              <a:t>trojuholníka</a:t>
            </a:r>
            <a:r>
              <a:rPr lang="en-US" sz="2000" dirty="0"/>
              <a:t> a </a:t>
            </a:r>
            <a:r>
              <a:rPr lang="en-US" sz="2000" dirty="0" err="1"/>
              <a:t>súčte</a:t>
            </a:r>
            <a:r>
              <a:rPr lang="en-US" sz="2000" dirty="0"/>
              <a:t> </a:t>
            </a:r>
            <a:r>
              <a:rPr lang="en-US" sz="2000" dirty="0" err="1"/>
              <a:t>vnútorných</a:t>
            </a:r>
            <a:r>
              <a:rPr lang="en-US" sz="2000" dirty="0"/>
              <a:t> </a:t>
            </a:r>
            <a:r>
              <a:rPr lang="en-US" sz="2000" dirty="0" err="1"/>
              <a:t>uhloch</a:t>
            </a:r>
            <a:r>
              <a:rPr lang="en-US" sz="2000" dirty="0"/>
              <a:t> </a:t>
            </a:r>
            <a:r>
              <a:rPr lang="en-US" sz="2000" dirty="0" err="1"/>
              <a:t>trojuholníku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663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Tálesová teória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en-US" sz="3200" b="1" i="1" u="sng" dirty="0" err="1"/>
              <a:t>Predpoveď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zatmenia</a:t>
            </a:r>
            <a:r>
              <a:rPr lang="en-US" sz="3200" b="1" i="1" u="sng" dirty="0"/>
              <a:t> </a:t>
            </a:r>
            <a:r>
              <a:rPr lang="en-US" sz="3200" b="1" i="1" u="sng" dirty="0" err="1" smtClean="0"/>
              <a:t>Slnka</a:t>
            </a:r>
            <a:endParaRPr lang="sk-SK" sz="3200" b="1" i="1" u="sng" dirty="0" smtClean="0"/>
          </a:p>
          <a:p>
            <a:endParaRPr lang="sk-SK" b="1" i="1" u="sng" dirty="0" smtClean="0"/>
          </a:p>
          <a:p>
            <a:r>
              <a:rPr lang="en-US" dirty="0" err="1"/>
              <a:t>Ako</a:t>
            </a:r>
            <a:r>
              <a:rPr lang="en-US" dirty="0"/>
              <a:t> bolo </a:t>
            </a:r>
            <a:r>
              <a:rPr lang="en-US" dirty="0" err="1"/>
              <a:t>spomenuté</a:t>
            </a:r>
            <a:r>
              <a:rPr lang="en-US" dirty="0"/>
              <a:t> v </a:t>
            </a:r>
            <a:r>
              <a:rPr lang="en-US" dirty="0" err="1"/>
              <a:t>časti</a:t>
            </a:r>
            <a:r>
              <a:rPr lang="en-US" dirty="0"/>
              <a:t> „</a:t>
            </a:r>
            <a:r>
              <a:rPr lang="en-US" dirty="0" err="1"/>
              <a:t>Politika</a:t>
            </a:r>
            <a:r>
              <a:rPr lang="en-US" dirty="0"/>
              <a:t>“, </a:t>
            </a:r>
            <a:r>
              <a:rPr lang="en-US" dirty="0" err="1"/>
              <a:t>zatmenie</a:t>
            </a:r>
            <a:r>
              <a:rPr lang="en-US" dirty="0"/>
              <a:t>, </a:t>
            </a:r>
            <a:r>
              <a:rPr lang="en-US" dirty="0" err="1"/>
              <a:t>ktoré</a:t>
            </a:r>
            <a:r>
              <a:rPr lang="en-US" dirty="0"/>
              <a:t> </a:t>
            </a:r>
            <a:r>
              <a:rPr lang="en-US" dirty="0" err="1"/>
              <a:t>Táles</a:t>
            </a:r>
            <a:r>
              <a:rPr lang="en-US" dirty="0"/>
              <a:t> </a:t>
            </a:r>
            <a:r>
              <a:rPr lang="en-US" dirty="0" err="1"/>
              <a:t>správne</a:t>
            </a:r>
            <a:r>
              <a:rPr lang="en-US" dirty="0"/>
              <a:t> </a:t>
            </a:r>
            <a:r>
              <a:rPr lang="en-US" dirty="0" err="1"/>
              <a:t>predpovedal</a:t>
            </a:r>
            <a:r>
              <a:rPr lang="en-US" dirty="0"/>
              <a:t>, </a:t>
            </a:r>
            <a:r>
              <a:rPr lang="en-US" dirty="0" err="1"/>
              <a:t>nastalo</a:t>
            </a:r>
            <a:r>
              <a:rPr lang="en-US" dirty="0"/>
              <a:t> 28. </a:t>
            </a:r>
            <a:r>
              <a:rPr lang="en-US" dirty="0" err="1"/>
              <a:t>mája</a:t>
            </a:r>
            <a:r>
              <a:rPr lang="en-US" dirty="0"/>
              <a:t> 585 </a:t>
            </a:r>
            <a:r>
              <a:rPr lang="en-US" dirty="0" err="1"/>
              <a:t>pred</a:t>
            </a:r>
            <a:r>
              <a:rPr lang="en-US" dirty="0"/>
              <a:t> Kr., </a:t>
            </a:r>
            <a:r>
              <a:rPr lang="en-US" dirty="0" err="1"/>
              <a:t>kedy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podľa</a:t>
            </a:r>
            <a:r>
              <a:rPr lang="en-US" dirty="0"/>
              <a:t> </a:t>
            </a:r>
            <a:r>
              <a:rPr lang="en-US" dirty="0" err="1"/>
              <a:t>niektorých</a:t>
            </a:r>
            <a:r>
              <a:rPr lang="en-US" dirty="0"/>
              <a:t> </a:t>
            </a:r>
            <a:r>
              <a:rPr lang="en-US" dirty="0" err="1"/>
              <a:t>zdrojov</a:t>
            </a:r>
            <a:r>
              <a:rPr lang="en-US" dirty="0"/>
              <a:t> </a:t>
            </a:r>
            <a:r>
              <a:rPr lang="en-US" dirty="0" err="1"/>
              <a:t>zároveň</a:t>
            </a:r>
            <a:r>
              <a:rPr lang="en-US" dirty="0"/>
              <a:t> </a:t>
            </a:r>
            <a:r>
              <a:rPr lang="en-US" dirty="0" err="1"/>
              <a:t>odohrala</a:t>
            </a:r>
            <a:r>
              <a:rPr lang="en-US" dirty="0"/>
              <a:t> </a:t>
            </a:r>
            <a:r>
              <a:rPr lang="en-US" dirty="0" err="1"/>
              <a:t>bitka</a:t>
            </a:r>
            <a:r>
              <a:rPr lang="en-US" dirty="0"/>
              <a:t> </a:t>
            </a:r>
            <a:r>
              <a:rPr lang="en-US" dirty="0" err="1"/>
              <a:t>medzi</a:t>
            </a:r>
            <a:r>
              <a:rPr lang="en-US" dirty="0"/>
              <a:t> </a:t>
            </a:r>
            <a:r>
              <a:rPr lang="en-US" dirty="0" err="1"/>
              <a:t>Lýdmi</a:t>
            </a:r>
            <a:r>
              <a:rPr lang="en-US" dirty="0"/>
              <a:t> a </a:t>
            </a:r>
            <a:r>
              <a:rPr lang="en-US" dirty="0" err="1"/>
              <a:t>Médmi</a:t>
            </a:r>
            <a:r>
              <a:rPr lang="en-US" dirty="0"/>
              <a:t>. </a:t>
            </a:r>
            <a:r>
              <a:rPr lang="en-US" dirty="0" err="1"/>
              <a:t>Zatmenie</a:t>
            </a:r>
            <a:r>
              <a:rPr lang="en-US" dirty="0"/>
              <a:t>, o </a:t>
            </a:r>
            <a:r>
              <a:rPr lang="en-US" dirty="0" err="1"/>
              <a:t>ktorom</a:t>
            </a:r>
            <a:r>
              <a:rPr lang="en-US" dirty="0"/>
              <a:t> </a:t>
            </a:r>
            <a:r>
              <a:rPr lang="en-US" dirty="0" err="1"/>
              <a:t>vraj</a:t>
            </a:r>
            <a:r>
              <a:rPr lang="en-US" dirty="0"/>
              <a:t> </a:t>
            </a:r>
            <a:r>
              <a:rPr lang="en-US" dirty="0" err="1"/>
              <a:t>vďaka</a:t>
            </a:r>
            <a:r>
              <a:rPr lang="en-US" dirty="0"/>
              <a:t> </a:t>
            </a:r>
            <a:r>
              <a:rPr lang="en-US" dirty="0" err="1"/>
              <a:t>Tálesovi</a:t>
            </a:r>
            <a:r>
              <a:rPr lang="en-US" dirty="0"/>
              <a:t> </a:t>
            </a:r>
            <a:r>
              <a:rPr lang="en-US" dirty="0" err="1"/>
              <a:t>lýdsky</a:t>
            </a:r>
            <a:r>
              <a:rPr lang="en-US" dirty="0"/>
              <a:t> </a:t>
            </a:r>
            <a:r>
              <a:rPr lang="en-US" dirty="0" err="1"/>
              <a:t>kráľ</a:t>
            </a:r>
            <a:r>
              <a:rPr lang="en-US" dirty="0"/>
              <a:t> </a:t>
            </a:r>
            <a:r>
              <a:rPr lang="en-US" dirty="0" err="1"/>
              <a:t>Krézus</a:t>
            </a:r>
            <a:r>
              <a:rPr lang="en-US" dirty="0"/>
              <a:t> </a:t>
            </a:r>
            <a:r>
              <a:rPr lang="en-US" dirty="0" err="1"/>
              <a:t>vedel</a:t>
            </a:r>
            <a:r>
              <a:rPr lang="en-US" dirty="0"/>
              <a:t> </a:t>
            </a:r>
            <a:r>
              <a:rPr lang="en-US" dirty="0" err="1"/>
              <a:t>dopredu</a:t>
            </a:r>
            <a:r>
              <a:rPr lang="en-US" dirty="0"/>
              <a:t>, </a:t>
            </a:r>
            <a:r>
              <a:rPr lang="en-US" dirty="0" err="1"/>
              <a:t>pomohol</a:t>
            </a:r>
            <a:r>
              <a:rPr lang="en-US" dirty="0"/>
              <a:t> </a:t>
            </a:r>
            <a:r>
              <a:rPr lang="en-US" dirty="0" err="1"/>
              <a:t>vďaka</a:t>
            </a:r>
            <a:r>
              <a:rPr lang="en-US" dirty="0"/>
              <a:t> </a:t>
            </a:r>
            <a:r>
              <a:rPr lang="en-US" dirty="0" err="1"/>
              <a:t>prekvapeniu</a:t>
            </a:r>
            <a:r>
              <a:rPr lang="en-US" dirty="0"/>
              <a:t> pre </a:t>
            </a:r>
            <a:r>
              <a:rPr lang="en-US" dirty="0" err="1"/>
              <a:t>Médov</a:t>
            </a:r>
            <a:r>
              <a:rPr lang="en-US" dirty="0"/>
              <a:t> </a:t>
            </a:r>
            <a:r>
              <a:rPr lang="en-US" dirty="0" err="1"/>
              <a:t>priniesť</a:t>
            </a:r>
            <a:r>
              <a:rPr lang="en-US" dirty="0"/>
              <a:t> </a:t>
            </a:r>
            <a:r>
              <a:rPr lang="en-US" dirty="0" err="1"/>
              <a:t>okamžitý</a:t>
            </a:r>
            <a:r>
              <a:rPr lang="en-US" dirty="0"/>
              <a:t> </a:t>
            </a:r>
            <a:r>
              <a:rPr lang="en-US" dirty="0" err="1"/>
              <a:t>mier</a:t>
            </a:r>
            <a:r>
              <a:rPr lang="en-US" dirty="0"/>
              <a:t>, </a:t>
            </a: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</a:t>
            </a:r>
            <a:r>
              <a:rPr lang="en-US" dirty="0" err="1"/>
              <a:t>spojenectvo</a:t>
            </a:r>
            <a:r>
              <a:rPr lang="en-US" dirty="0"/>
              <a:t>. </a:t>
            </a:r>
            <a:r>
              <a:rPr lang="en-US" dirty="0" err="1"/>
              <a:t>Spôsob</a:t>
            </a:r>
            <a:r>
              <a:rPr lang="en-US" dirty="0"/>
              <a:t>, </a:t>
            </a:r>
            <a:r>
              <a:rPr lang="en-US" dirty="0" err="1"/>
              <a:t>akým</a:t>
            </a:r>
            <a:r>
              <a:rPr lang="en-US" dirty="0"/>
              <a:t> </a:t>
            </a:r>
            <a:r>
              <a:rPr lang="en-US" dirty="0" err="1"/>
              <a:t>Táles</a:t>
            </a:r>
            <a:r>
              <a:rPr lang="en-US" dirty="0"/>
              <a:t> </a:t>
            </a:r>
            <a:r>
              <a:rPr lang="en-US" dirty="0" err="1"/>
              <a:t>takto</a:t>
            </a:r>
            <a:r>
              <a:rPr lang="en-US" dirty="0"/>
              <a:t> </a:t>
            </a:r>
            <a:r>
              <a:rPr lang="en-US" dirty="0" err="1"/>
              <a:t>precízne</a:t>
            </a:r>
            <a:r>
              <a:rPr lang="en-US" dirty="0"/>
              <a:t> </a:t>
            </a:r>
            <a:r>
              <a:rPr lang="en-US" dirty="0" err="1"/>
              <a:t>predpovedal</a:t>
            </a:r>
            <a:r>
              <a:rPr lang="en-US" dirty="0"/>
              <a:t> </a:t>
            </a:r>
            <a:r>
              <a:rPr lang="en-US" dirty="0" err="1"/>
              <a:t>zatmenie</a:t>
            </a:r>
            <a:r>
              <a:rPr lang="en-US" dirty="0"/>
              <a:t> </a:t>
            </a:r>
            <a:r>
              <a:rPr lang="en-US" dirty="0" err="1"/>
              <a:t>Slnka</a:t>
            </a:r>
            <a:r>
              <a:rPr lang="en-US" dirty="0"/>
              <a:t>,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nie</a:t>
            </a:r>
            <a:r>
              <a:rPr lang="en-US" dirty="0"/>
              <a:t> je </a:t>
            </a:r>
            <a:r>
              <a:rPr lang="en-US" dirty="0" err="1"/>
              <a:t>známy</a:t>
            </a:r>
            <a:r>
              <a:rPr lang="en-US" dirty="0"/>
              <a:t>, a </a:t>
            </a:r>
            <a:r>
              <a:rPr lang="en-US" dirty="0" err="1"/>
              <a:t>bol</a:t>
            </a:r>
            <a:r>
              <a:rPr lang="en-US" dirty="0"/>
              <a:t> </a:t>
            </a:r>
            <a:r>
              <a:rPr lang="en-US" dirty="0" err="1"/>
              <a:t>prekvapením</a:t>
            </a:r>
            <a:r>
              <a:rPr lang="en-US" dirty="0"/>
              <a:t> </a:t>
            </a:r>
            <a:r>
              <a:rPr lang="en-US" dirty="0" err="1"/>
              <a:t>aj</a:t>
            </a:r>
            <a:r>
              <a:rPr lang="en-US" dirty="0"/>
              <a:t> pre </a:t>
            </a:r>
            <a:r>
              <a:rPr lang="en-US" dirty="0" err="1"/>
              <a:t>niektorých</a:t>
            </a:r>
            <a:r>
              <a:rPr lang="en-US" dirty="0"/>
              <a:t> </a:t>
            </a:r>
            <a:r>
              <a:rPr lang="en-US" dirty="0" err="1"/>
              <a:t>babylonských</a:t>
            </a:r>
            <a:r>
              <a:rPr lang="en-US" dirty="0"/>
              <a:t> </a:t>
            </a:r>
            <a:r>
              <a:rPr lang="en-US" dirty="0" err="1"/>
              <a:t>učencov</a:t>
            </a:r>
            <a:r>
              <a:rPr lang="en-US" dirty="0"/>
              <a:t>. </a:t>
            </a:r>
            <a:r>
              <a:rPr lang="en-US" dirty="0" err="1"/>
              <a:t>Doklady</a:t>
            </a:r>
            <a:r>
              <a:rPr lang="en-US" dirty="0"/>
              <a:t> o </a:t>
            </a:r>
            <a:r>
              <a:rPr lang="en-US" dirty="0" err="1"/>
              <a:t>predikcii</a:t>
            </a:r>
            <a:r>
              <a:rPr lang="en-US" dirty="0"/>
              <a:t> </a:t>
            </a:r>
            <a:r>
              <a:rPr lang="en-US" dirty="0" err="1"/>
              <a:t>spomína</a:t>
            </a:r>
            <a:r>
              <a:rPr lang="en-US" dirty="0"/>
              <a:t> 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Herodotos</a:t>
            </a:r>
            <a:r>
              <a:rPr lang="en-US" dirty="0"/>
              <a:t>, 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historik</a:t>
            </a:r>
            <a:r>
              <a:rPr lang="en-US" dirty="0"/>
              <a:t> </a:t>
            </a:r>
            <a:r>
              <a:rPr lang="en-US" dirty="0" err="1"/>
              <a:t>Eudemos</a:t>
            </a:r>
            <a:r>
              <a:rPr lang="en-US" dirty="0"/>
              <a:t> z </a:t>
            </a:r>
            <a:r>
              <a:rPr lang="en-US" dirty="0" err="1"/>
              <a:t>Rodu</a:t>
            </a:r>
            <a:r>
              <a:rPr lang="en-US" dirty="0"/>
              <a:t>, </a:t>
            </a:r>
            <a:r>
              <a:rPr lang="en-US" dirty="0" err="1"/>
              <a:t>pričom</a:t>
            </a:r>
            <a:r>
              <a:rPr lang="en-US" dirty="0"/>
              <a:t> </a:t>
            </a:r>
            <a:r>
              <a:rPr lang="en-US" dirty="0" err="1"/>
              <a:t>moderná</a:t>
            </a:r>
            <a:r>
              <a:rPr lang="en-US" dirty="0"/>
              <a:t> </a:t>
            </a:r>
            <a:r>
              <a:rPr lang="en-US" dirty="0" err="1"/>
              <a:t>astronómia</a:t>
            </a:r>
            <a:r>
              <a:rPr lang="en-US" dirty="0"/>
              <a:t> </a:t>
            </a:r>
            <a:r>
              <a:rPr lang="en-US" dirty="0" err="1"/>
              <a:t>potvrdzuje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v ten </a:t>
            </a:r>
            <a:r>
              <a:rPr lang="en-US" dirty="0" err="1"/>
              <a:t>deň</a:t>
            </a:r>
            <a:r>
              <a:rPr lang="en-US" dirty="0"/>
              <a:t> bolo v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Malej</a:t>
            </a:r>
            <a:r>
              <a:rPr lang="en-US" dirty="0"/>
              <a:t> </a:t>
            </a:r>
            <a:r>
              <a:rPr lang="en-US" dirty="0" err="1"/>
              <a:t>Ázie</a:t>
            </a:r>
            <a:r>
              <a:rPr lang="en-US" dirty="0"/>
              <a:t> </a:t>
            </a:r>
            <a:r>
              <a:rPr lang="en-US" dirty="0" err="1"/>
              <a:t>úplné</a:t>
            </a:r>
            <a:r>
              <a:rPr lang="en-US" dirty="0"/>
              <a:t> </a:t>
            </a:r>
            <a:r>
              <a:rPr lang="en-US" dirty="0" err="1"/>
              <a:t>zatmenie</a:t>
            </a:r>
            <a:r>
              <a:rPr lang="en-US" dirty="0"/>
              <a:t> </a:t>
            </a:r>
            <a:r>
              <a:rPr lang="en-US" dirty="0" err="1"/>
              <a:t>Slnka</a:t>
            </a:r>
            <a:r>
              <a:rPr lang="en-US" dirty="0"/>
              <a:t>. </a:t>
            </a:r>
            <a:r>
              <a:rPr lang="en-US" dirty="0" err="1"/>
              <a:t>Podľa</a:t>
            </a:r>
            <a:r>
              <a:rPr lang="en-US" dirty="0"/>
              <a:t> </a:t>
            </a:r>
            <a:r>
              <a:rPr lang="en-US" dirty="0" err="1"/>
              <a:t>Herodota</a:t>
            </a:r>
            <a:r>
              <a:rPr lang="en-US" dirty="0"/>
              <a:t> </a:t>
            </a:r>
            <a:r>
              <a:rPr lang="en-US" dirty="0" err="1"/>
              <a:t>Táles</a:t>
            </a:r>
            <a:r>
              <a:rPr lang="en-US" dirty="0"/>
              <a:t> </a:t>
            </a:r>
            <a:r>
              <a:rPr lang="en-US" dirty="0" err="1"/>
              <a:t>presne</a:t>
            </a:r>
            <a:r>
              <a:rPr lang="en-US" dirty="0"/>
              <a:t> </a:t>
            </a:r>
            <a:r>
              <a:rPr lang="en-US" dirty="0" err="1"/>
              <a:t>vedel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zatienenie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vyskytovať</a:t>
            </a:r>
            <a:r>
              <a:rPr lang="en-US" dirty="0"/>
              <a:t> </a:t>
            </a:r>
            <a:r>
              <a:rPr lang="en-US" dirty="0" err="1"/>
              <a:t>priamo</a:t>
            </a:r>
            <a:r>
              <a:rPr lang="en-US" dirty="0"/>
              <a:t> v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rieky</a:t>
            </a:r>
            <a:r>
              <a:rPr lang="en-US" dirty="0"/>
              <a:t> </a:t>
            </a:r>
            <a:r>
              <a:rPr lang="en-US" dirty="0" err="1"/>
              <a:t>Halys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dôjsť</a:t>
            </a:r>
            <a:r>
              <a:rPr lang="en-US" dirty="0"/>
              <a:t> v </a:t>
            </a:r>
            <a:r>
              <a:rPr lang="en-US" dirty="0" err="1"/>
              <a:t>daný</a:t>
            </a:r>
            <a:r>
              <a:rPr lang="en-US" dirty="0"/>
              <a:t> </a:t>
            </a:r>
            <a:r>
              <a:rPr lang="en-US" dirty="0" err="1"/>
              <a:t>deň</a:t>
            </a:r>
            <a:r>
              <a:rPr lang="en-US" dirty="0"/>
              <a:t> k </a:t>
            </a:r>
            <a:r>
              <a:rPr lang="en-US" dirty="0" err="1"/>
              <a:t>bojom</a:t>
            </a:r>
            <a:r>
              <a:rPr lang="en-US" dirty="0"/>
              <a:t> </a:t>
            </a:r>
            <a:r>
              <a:rPr lang="en-US" dirty="0" err="1"/>
              <a:t>Lýdov</a:t>
            </a:r>
            <a:r>
              <a:rPr lang="en-US" dirty="0"/>
              <a:t> s </a:t>
            </a:r>
            <a:r>
              <a:rPr lang="en-US" dirty="0" err="1"/>
              <a:t>Médmi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677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16016" y="2657434"/>
            <a:ext cx="3328389" cy="1463153"/>
          </a:xfrm>
        </p:spPr>
        <p:txBody>
          <a:bodyPr/>
          <a:lstStyle/>
          <a:p>
            <a:r>
              <a:rPr lang="sk-SK" dirty="0" smtClean="0"/>
              <a:t>Ďakujem za pozornosť.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k-SK" dirty="0" smtClean="0"/>
              <a:t>(Zdroj: Wikipédia)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75" y="2164921"/>
            <a:ext cx="3090863" cy="2534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351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383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Táles</vt:lpstr>
      <vt:lpstr>PowerPoint Presentation</vt:lpstr>
      <vt:lpstr>PowerPoint Presentation</vt:lpstr>
      <vt:lpstr>Tálesova veta</vt:lpstr>
      <vt:lpstr>Dôkaz</vt:lpstr>
      <vt:lpstr>História</vt:lpstr>
      <vt:lpstr>Tálesová teória</vt:lpstr>
      <vt:lpstr>Ďakujem za pozornosť.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Táles</dc:title>
  <dc:creator>PC</dc:creator>
  <cp:lastModifiedBy>PC</cp:lastModifiedBy>
  <cp:revision>3</cp:revision>
  <dcterms:created xsi:type="dcterms:W3CDTF">2013-02-21T19:29:02Z</dcterms:created>
  <dcterms:modified xsi:type="dcterms:W3CDTF">2013-02-21T19:51:27Z</dcterms:modified>
</cp:coreProperties>
</file>