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7" r:id="rId9"/>
    <p:sldId id="257" r:id="rId10"/>
    <p:sldId id="268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660"/>
  </p:normalViewPr>
  <p:slideViewPr>
    <p:cSldViewPr>
      <p:cViewPr varScale="1">
        <p:scale>
          <a:sx n="68" d="100"/>
          <a:sy n="68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0431CB0-40DB-4975-B9B3-62CFAD9CA7FB}" type="datetimeFigureOut">
              <a:rPr lang="sk-SK" smtClean="0"/>
              <a:pPr/>
              <a:t>23. 4. 2013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40B0E42-7782-4F3D-B1D4-ACBD9A2323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c-software.xf.cz/subory/os/linux/logo.jpg" TargetMode="External"/><Relationship Id="rId3" Type="http://schemas.openxmlformats.org/officeDocument/2006/relationships/hyperlink" Target="http://sk.wikipedia.org/wiki/Opera%C4%8Dn%C3%BD_syst%C3%A9m" TargetMode="External"/><Relationship Id="rId7" Type="http://schemas.openxmlformats.org/officeDocument/2006/relationships/hyperlink" Target="http://www.linux.sk/index.php/Hlavn%C3%A1_str%C3%A1nka" TargetMode="External"/><Relationship Id="rId2" Type="http://schemas.openxmlformats.org/officeDocument/2006/relationships/hyperlink" Target="http://referaty.atlas.sk/ostatne/informatika/48371/operacny-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itnews.sk/a501/image/file/2/0044/C0aY.windows_7_startbutton_jpg.jpg" TargetMode="External"/><Relationship Id="rId5" Type="http://schemas.openxmlformats.org/officeDocument/2006/relationships/hyperlink" Target="http://sk.wikipedia.org/wiki/Microsoft_Windows" TargetMode="External"/><Relationship Id="rId10" Type="http://schemas.openxmlformats.org/officeDocument/2006/relationships/hyperlink" Target="http://blog.sme.sk/blog/6707/181757/solarislogo.png" TargetMode="External"/><Relationship Id="rId4" Type="http://schemas.openxmlformats.org/officeDocument/2006/relationships/hyperlink" Target="http://maturitazinf.mrazovci.eu/node/16/edit" TargetMode="External"/><Relationship Id="rId9" Type="http://schemas.openxmlformats.org/officeDocument/2006/relationships/hyperlink" Target="http://sk.wikipedia.org/wiki/Solaris_(opera%C4%8Dn%C3%BD_syst%C3%A9m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60137" y="1340768"/>
            <a:ext cx="74888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OPERAČNÝ </a:t>
            </a:r>
          </a:p>
          <a:p>
            <a:pPr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SYSTÉM</a:t>
            </a:r>
            <a:endParaRPr lang="sk-SK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11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043608" y="1844824"/>
            <a:ext cx="6708957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VYROBILA: </a:t>
            </a:r>
          </a:p>
          <a:p>
            <a:pPr algn="ctr"/>
            <a:r>
              <a:rPr lang="sk-SK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IVANA GRÁCOVÁ</a:t>
            </a:r>
            <a:endParaRPr lang="sk-SK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OPERAČNÝ SYSTÉM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súbor programov, ktorý riadi a kontroluje činnosť </a:t>
            </a:r>
            <a:r>
              <a:rPr lang="sk-SK" dirty="0" smtClean="0"/>
              <a:t>hardwaru a </a:t>
            </a:r>
            <a:r>
              <a:rPr lang="sk-SK" dirty="0"/>
              <a:t>softwaru v </a:t>
            </a:r>
            <a:r>
              <a:rPr lang="sk-SK" dirty="0" smtClean="0"/>
              <a:t>počítači,</a:t>
            </a:r>
          </a:p>
          <a:p>
            <a:r>
              <a:rPr lang="sk-SK" dirty="0"/>
              <a:t>spracúva systémové dáta a vstupy od </a:t>
            </a:r>
            <a:r>
              <a:rPr lang="sk-SK" dirty="0" smtClean="0"/>
              <a:t>používateľa, </a:t>
            </a:r>
          </a:p>
          <a:p>
            <a:r>
              <a:rPr lang="sk-SK" dirty="0"/>
              <a:t>poskytuje tzv. používateľské rozhranie </a:t>
            </a:r>
            <a:r>
              <a:rPr lang="sk-SK" dirty="0" smtClean="0"/>
              <a:t>vďaka </a:t>
            </a:r>
            <a:r>
              <a:rPr lang="sk-SK" dirty="0"/>
              <a:t>ktorému  používatelia a programátori nemusia poznať podrobnú architektúru </a:t>
            </a:r>
            <a:r>
              <a:rPr lang="sk-SK" dirty="0" smtClean="0"/>
              <a:t>počítača,</a:t>
            </a:r>
            <a:endParaRPr lang="sk-SK" dirty="0"/>
          </a:p>
          <a:p>
            <a:r>
              <a:rPr lang="sk-SK" dirty="0" smtClean="0"/>
              <a:t>stará </a:t>
            </a:r>
            <a:r>
              <a:rPr lang="sk-SK" dirty="0"/>
              <a:t>sa o </a:t>
            </a:r>
            <a:r>
              <a:rPr lang="sk-SK" dirty="0" smtClean="0"/>
              <a:t>využitie </a:t>
            </a:r>
            <a:r>
              <a:rPr lang="sk-SK" dirty="0"/>
              <a:t>operačnej pamäte a procesora, o optimálnu komunikáciu medzi všetkými používanými technickými aj programovými </a:t>
            </a:r>
            <a:r>
              <a:rPr lang="sk-SK" dirty="0" smtClean="0"/>
              <a:t>prostriedkami,</a:t>
            </a:r>
          </a:p>
          <a:p>
            <a:r>
              <a:rPr lang="sk-SK" dirty="0" smtClean="0"/>
              <a:t>najbežnejšie </a:t>
            </a:r>
            <a:r>
              <a:rPr lang="sk-SK" dirty="0"/>
              <a:t>súčasné </a:t>
            </a:r>
            <a:r>
              <a:rPr lang="sk-SK" dirty="0" err="1"/>
              <a:t>desktopové</a:t>
            </a:r>
            <a:r>
              <a:rPr lang="sk-SK" dirty="0"/>
              <a:t> operačné systémy sú Microsoft Windows, Mac OS X, Linux, </a:t>
            </a:r>
            <a:r>
              <a:rPr lang="sk-SK" dirty="0" err="1"/>
              <a:t>FreeBSD</a:t>
            </a:r>
            <a:r>
              <a:rPr lang="sk-SK" dirty="0"/>
              <a:t> a </a:t>
            </a:r>
            <a:r>
              <a:rPr lang="sk-SK" dirty="0" err="1" smtClean="0"/>
              <a:t>Solaris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32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66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	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 OPERAČNÉHO SYSTÉMU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jednoduché ovládanie s grafickým rozhraním,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err="1" smtClean="0"/>
              <a:t>viacúlohové</a:t>
            </a:r>
            <a:r>
              <a:rPr lang="sk-SK" dirty="0" smtClean="0"/>
              <a:t> </a:t>
            </a:r>
            <a:r>
              <a:rPr lang="sk-SK" dirty="0"/>
              <a:t>- umožňujú zdanlivo vykonávať viacero aplikácii </a:t>
            </a:r>
            <a:r>
              <a:rPr lang="sk-SK" dirty="0" smtClean="0"/>
              <a:t>naraz (multitasking),</a:t>
            </a:r>
            <a:endParaRPr lang="sk-SK" dirty="0"/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viacpoužívateľské </a:t>
            </a:r>
            <a:r>
              <a:rPr lang="sk-SK" dirty="0"/>
              <a:t>- umožňujú pracovať viacerým </a:t>
            </a:r>
            <a:r>
              <a:rPr lang="sk-SK" dirty="0" smtClean="0"/>
              <a:t>používateľom súčasne,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zachovanie kompatibility so starými programami,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nezávislosť od špecifického hardvéru,</a:t>
            </a:r>
          </a:p>
          <a:p>
            <a:pPr marL="525780" indent="-457200">
              <a:buFont typeface="+mj-lt"/>
              <a:buAutoNum type="arabicPeriod"/>
            </a:pPr>
            <a:r>
              <a:rPr lang="sk-SK" dirty="0" smtClean="0"/>
              <a:t>schopnosť pracovať v sieti.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28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Rozdelenie podľa URČENIA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1468759"/>
          </a:xfrm>
        </p:spPr>
        <p:txBody>
          <a:bodyPr>
            <a:normAutofit/>
          </a:bodyPr>
          <a:lstStyle/>
          <a:p>
            <a:r>
              <a:rPr lang="sk-SK" u="sng" dirty="0" err="1"/>
              <a:t>desktopové</a:t>
            </a:r>
            <a:r>
              <a:rPr lang="sk-SK" dirty="0"/>
              <a:t> - určené pre stolné počítače v </a:t>
            </a:r>
            <a:r>
              <a:rPr lang="sk-SK" dirty="0" smtClean="0"/>
              <a:t>domácnosti,</a:t>
            </a:r>
          </a:p>
          <a:p>
            <a:r>
              <a:rPr lang="sk-SK" u="sng" dirty="0" smtClean="0"/>
              <a:t>serverové</a:t>
            </a:r>
            <a:r>
              <a:rPr lang="sk-SK" dirty="0" smtClean="0"/>
              <a:t> </a:t>
            </a:r>
            <a:r>
              <a:rPr lang="sk-SK" dirty="0"/>
              <a:t>- určené pre počítače, ktoré poskytujú sieťové </a:t>
            </a:r>
            <a:r>
              <a:rPr lang="sk-SK" dirty="0" smtClean="0"/>
              <a:t>služby,</a:t>
            </a:r>
          </a:p>
          <a:p>
            <a:r>
              <a:rPr lang="sk-SK" u="sng" dirty="0" smtClean="0"/>
              <a:t>pre </a:t>
            </a:r>
            <a:r>
              <a:rPr lang="sk-SK" u="sng" dirty="0"/>
              <a:t>konkrétne zariadenie</a:t>
            </a:r>
            <a:r>
              <a:rPr lang="sk-SK" dirty="0"/>
              <a:t> (</a:t>
            </a:r>
            <a:r>
              <a:rPr lang="sk-SK" dirty="0" err="1"/>
              <a:t>netbooky</a:t>
            </a:r>
            <a:r>
              <a:rPr lang="sk-SK" dirty="0"/>
              <a:t>, mobily, PDA</a:t>
            </a:r>
            <a:r>
              <a:rPr lang="sk-SK" dirty="0" smtClean="0"/>
              <a:t>),</a:t>
            </a:r>
            <a:endParaRPr lang="sk-SK" dirty="0"/>
          </a:p>
          <a:p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62000" y="3294112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ROZDELENIE Podľa dostupnosti</a:t>
            </a:r>
            <a:r>
              <a:rPr lang="sk-SK" u="sng" dirty="0" smtClean="0"/>
              <a:t/>
            </a:r>
            <a:br>
              <a:rPr lang="sk-SK" u="sng" dirty="0" smtClean="0"/>
            </a:b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762000" y="416337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u="sng" dirty="0"/>
              <a:t>Komerčné</a:t>
            </a:r>
            <a:r>
              <a:rPr lang="sk-SK" dirty="0"/>
              <a:t> - Windows, MAC OS, UNIX,</a:t>
            </a:r>
          </a:p>
          <a:p>
            <a:endParaRPr lang="sk-SK" dirty="0"/>
          </a:p>
          <a:p>
            <a:r>
              <a:rPr lang="sk-SK" u="sng" dirty="0"/>
              <a:t>Slobodné</a:t>
            </a:r>
            <a:r>
              <a:rPr lang="sk-SK" dirty="0"/>
              <a:t> -  </a:t>
            </a:r>
            <a:r>
              <a:rPr lang="sk-SK" dirty="0" smtClean="0"/>
              <a:t>rôzne distribúcie Linuxu (</a:t>
            </a:r>
            <a:r>
              <a:rPr lang="sk-SK" dirty="0" err="1" smtClean="0"/>
              <a:t>Ubuntu</a:t>
            </a:r>
            <a:r>
              <a:rPr lang="sk-SK" dirty="0"/>
              <a:t>, </a:t>
            </a:r>
            <a:r>
              <a:rPr lang="sk-SK" dirty="0" err="1"/>
              <a:t>Debian</a:t>
            </a:r>
            <a:r>
              <a:rPr lang="sk-SK" dirty="0"/>
              <a:t>, </a:t>
            </a:r>
            <a:r>
              <a:rPr lang="sk-SK" dirty="0" err="1"/>
              <a:t>OpenSuse</a:t>
            </a:r>
            <a:r>
              <a:rPr lang="sk-SK" dirty="0"/>
              <a:t>, Fedora</a:t>
            </a:r>
            <a:r>
              <a:rPr lang="sk-SK" dirty="0" smtClean="0"/>
              <a:t>,...), </a:t>
            </a:r>
            <a:r>
              <a:rPr lang="sk-SK" dirty="0" err="1"/>
              <a:t>FreeBSD</a:t>
            </a:r>
            <a:r>
              <a:rPr lang="sk-SK" dirty="0"/>
              <a:t>, </a:t>
            </a:r>
            <a:r>
              <a:rPr lang="sk-SK" dirty="0" err="1"/>
              <a:t>OpenSolaris</a:t>
            </a:r>
            <a:r>
              <a:rPr lang="sk-SK" dirty="0"/>
              <a:t>, </a:t>
            </a:r>
            <a:r>
              <a:rPr lang="sk-SK" dirty="0" err="1"/>
              <a:t>FreeDos</a:t>
            </a:r>
            <a:r>
              <a:rPr lang="sk-SK" dirty="0"/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19068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Funkcie operačného systému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308437"/>
              </p:ext>
            </p:extLst>
          </p:nvPr>
        </p:nvGraphicFramePr>
        <p:xfrm>
          <a:off x="827584" y="1412776"/>
          <a:ext cx="6912768" cy="3949825"/>
        </p:xfrm>
        <a:graphic>
          <a:graphicData uri="http://schemas.openxmlformats.org/drawingml/2006/table">
            <a:tbl>
              <a:tblPr/>
              <a:tblGrid>
                <a:gridCol w="2431841"/>
                <a:gridCol w="4480927"/>
              </a:tblGrid>
              <a:tr h="584606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Komunikáciu s užívateľom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prostredníctvom periférnych zariadení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</a:tr>
              <a:tr h="525611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Prideľovanie prostriedkov systému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(napr. pamäť, vstupno-výstupné kanály) jednak užívateľom, alebo programom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</a:tr>
              <a:tr h="368582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Prideľovanie času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užívateľom - tzv. </a:t>
                      </a:r>
                      <a:r>
                        <a:rPr lang="sk-SK" sz="1000" b="1" i="1" dirty="0" err="1">
                          <a:solidFill>
                            <a:schemeClr val="bg1"/>
                          </a:solidFill>
                        </a:rPr>
                        <a:t>timesharing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 </a:t>
                      </a:r>
                      <a:br>
                        <a:rPr lang="sk-SK" sz="1000" dirty="0">
                          <a:solidFill>
                            <a:schemeClr val="bg1"/>
                          </a:solidFill>
                        </a:rPr>
                      </a:br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programom - tzv. </a:t>
                      </a:r>
                      <a:r>
                        <a:rPr lang="sk-SK" sz="1000" b="1" i="1" dirty="0">
                          <a:solidFill>
                            <a:schemeClr val="bg1"/>
                          </a:solidFill>
                        </a:rPr>
                        <a:t>multitasking</a:t>
                      </a:r>
                      <a:endParaRPr lang="sk-SK" sz="1000" dirty="0">
                        <a:solidFill>
                          <a:schemeClr val="bg1"/>
                        </a:solidFill>
                      </a:endParaRP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</a:tr>
              <a:tr h="682640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Organizovanie programov a dátových súborov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na sekundárnych pamätiach, v operačnej pamäti napr. vytváranie, editácia, kopírovanie, mazanie, komprimácia,,,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</a:tr>
              <a:tr h="682640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Vytváranie a spúšťanie užívateľských programov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v súčinnosti s vyššími program. jazykmi, spájanie s existujúcimi </a:t>
                      </a:r>
                      <a:r>
                        <a:rPr lang="sk-SK" sz="1000" dirty="0" err="1">
                          <a:solidFill>
                            <a:schemeClr val="bg1"/>
                          </a:solidFill>
                        </a:rPr>
                        <a:t>prog</a:t>
                      </a:r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. knižnicami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</a:tr>
              <a:tr h="368582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Diagnostické funkcie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>
                          <a:solidFill>
                            <a:schemeClr val="bg1"/>
                          </a:solidFill>
                        </a:rPr>
                        <a:t>- samokontrola systému, možnosť vyhľadávania a opravy porúch.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</a:tr>
              <a:tr h="368582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Zabezpečovacie funkcie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proti strate dát, výpadku siete, neodbornej manipulácií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C3E3"/>
                    </a:solidFill>
                  </a:tcPr>
                </a:tc>
              </a:tr>
              <a:tr h="368582">
                <a:tc>
                  <a:txBody>
                    <a:bodyPr/>
                    <a:lstStyle/>
                    <a:p>
                      <a:pPr algn="ctr"/>
                      <a:r>
                        <a:rPr lang="sk-SK" sz="1000" b="1" u="sng" dirty="0">
                          <a:solidFill>
                            <a:schemeClr val="bg1"/>
                          </a:solidFill>
                        </a:rPr>
                        <a:t>Komunikáciu s inými užívateľmi v sieti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000" dirty="0">
                          <a:solidFill>
                            <a:schemeClr val="bg1"/>
                          </a:solidFill>
                        </a:rPr>
                        <a:t>- prostredníctvom protokolov</a:t>
                      </a:r>
                    </a:p>
                  </a:txBody>
                  <a:tcPr marL="27262" marR="27262" marT="27262" marB="272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0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29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  <a:r>
              <a:rPr lang="sk-SK" u="sng" dirty="0" smtClean="0"/>
              <a:t/>
            </a:r>
            <a:br>
              <a:rPr lang="sk-SK" u="sng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prvýkrát uviedol pod názvom Windows operačné prostredie v novembri 1985 ako nadstavbu pre operačný systém MS DOS,</a:t>
            </a:r>
          </a:p>
          <a:p>
            <a:r>
              <a:rPr lang="sk-SK" dirty="0" smtClean="0"/>
              <a:t> Microsoft Windows časom získal dominantné postavenie na celosvetovom trhu osobných počítačov,</a:t>
            </a:r>
          </a:p>
          <a:p>
            <a:r>
              <a:rPr lang="sk-SK" dirty="0" smtClean="0"/>
              <a:t>v súčasnosti je jeho podiel okolo 90 %.</a:t>
            </a:r>
          </a:p>
          <a:p>
            <a:endParaRPr lang="sk-SK" dirty="0"/>
          </a:p>
        </p:txBody>
      </p:sp>
      <p:pic>
        <p:nvPicPr>
          <p:cNvPr id="1026" name="Picture 2" descr="http://static.itnews.sk/a501/image/file/2/0044/C0aY.windows_7_startbutton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140968"/>
            <a:ext cx="2879254" cy="28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LINUX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je voľne šíriteľný operačný systém,</a:t>
            </a:r>
          </a:p>
          <a:p>
            <a:r>
              <a:rPr lang="sk-SK" dirty="0" smtClean="0"/>
              <a:t> je prístupný aj so zdrojovými kódmi, ktoré môže ktokoľvek modifikovať a ďalej distribuovať,</a:t>
            </a:r>
          </a:p>
          <a:p>
            <a:r>
              <a:rPr lang="sk-SK" dirty="0" smtClean="0"/>
              <a:t> je šíriteľný pod licenciou GPL 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Public</a:t>
            </a:r>
            <a:r>
              <a:rPr lang="sk-SK" dirty="0" smtClean="0"/>
              <a:t> </a:t>
            </a:r>
            <a:r>
              <a:rPr lang="sk-SK" dirty="0" err="1" smtClean="0"/>
              <a:t>Licence</a:t>
            </a:r>
            <a:r>
              <a:rPr lang="sk-SK" dirty="0" smtClean="0"/>
              <a:t>),  ktorá vám zaručuje slobodu použitia, ale zároveň chráni Linux pred zneužitím.</a:t>
            </a:r>
          </a:p>
          <a:p>
            <a:endParaRPr lang="sk-SK" dirty="0" smtClean="0"/>
          </a:p>
        </p:txBody>
      </p:sp>
      <p:pic>
        <p:nvPicPr>
          <p:cNvPr id="22530" name="Picture 2" descr="http://pc-software.xf.cz/subory/os/linux/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060117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SOLARIS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unixový operačný systém vyvíjaný spoločnosťou </a:t>
            </a:r>
            <a:r>
              <a:rPr lang="sk-SK" dirty="0" err="1" smtClean="0"/>
              <a:t>Sun</a:t>
            </a:r>
            <a:r>
              <a:rPr lang="sk-SK" dirty="0" smtClean="0"/>
              <a:t> </a:t>
            </a:r>
            <a:r>
              <a:rPr lang="sk-SK" dirty="0" err="1" smtClean="0"/>
              <a:t>Microsystems</a:t>
            </a:r>
            <a:r>
              <a:rPr lang="sk-SK" dirty="0" smtClean="0"/>
              <a:t>,</a:t>
            </a:r>
          </a:p>
          <a:p>
            <a:r>
              <a:rPr lang="sk-SK" dirty="0" smtClean="0"/>
              <a:t>mnoho jeho súčastí je 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source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  <p:pic>
        <p:nvPicPr>
          <p:cNvPr id="23554" name="Picture 2" descr="Logo SUN SOLARIS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356992"/>
            <a:ext cx="4048125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008112"/>
          </a:xfrm>
        </p:spPr>
        <p:txBody>
          <a:bodyPr/>
          <a:lstStyle/>
          <a:p>
            <a:pPr algn="ctr"/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referaty.atlas.sk/ostatne/informatika/48371/operacny-system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sk.wikipedia.org/wiki/Opera%C4%8Dn%C3%BD_syst%C3%A9m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maturitazinf.mrazovci.eu/node/16/edit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http://sk.wikipedia.org/wiki/Microsoft_Windows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http://static.itnews.sk/a501/image/file/2/0044/C0aY.windows_7_startbutton_jpg.jpg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http://www.linux.sk/index.php/Hlavn%C3%A1_str%C3%A1nka</a:t>
            </a:r>
            <a:endParaRPr lang="sk-SK" dirty="0" smtClean="0"/>
          </a:p>
          <a:p>
            <a:r>
              <a:rPr lang="sk-SK" dirty="0" smtClean="0">
                <a:hlinkClick r:id="rId8"/>
              </a:rPr>
              <a:t>http://pc-software.xf.cz/subory/os/linux/logo.jpg</a:t>
            </a:r>
            <a:endParaRPr lang="sk-SK" dirty="0" smtClean="0"/>
          </a:p>
          <a:p>
            <a:r>
              <a:rPr lang="sk-SK" dirty="0" smtClean="0">
                <a:hlinkClick r:id="rId9"/>
              </a:rPr>
              <a:t>http://sk.wikipedia.org/wiki/Solaris_(opera%C4%8Dn%C3%BD_syst%C3%A9m)</a:t>
            </a:r>
            <a:endParaRPr lang="sk-SK" dirty="0" smtClean="0"/>
          </a:p>
          <a:p>
            <a:r>
              <a:rPr lang="sk-SK" dirty="0" smtClean="0">
                <a:hlinkClick r:id="rId10"/>
              </a:rPr>
              <a:t>http://blog.sme.sk/blog/6707/181757/solarislogo.png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351905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TC101859862[[fn=Mestský pop]]</Template>
  <TotalTime>93</TotalTime>
  <Words>332</Words>
  <Application>Microsoft Office PowerPoint</Application>
  <PresentationFormat>Prezentácia na obrazovke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Urban Pop</vt:lpstr>
      <vt:lpstr>Prezentácia programu PowerPoint</vt:lpstr>
      <vt:lpstr>OPERAČNÝ SYSTÉM</vt:lpstr>
      <vt:lpstr> VLASTNOSTI OPERAČNÉHO SYSTÉMU</vt:lpstr>
      <vt:lpstr>Rozdelenie podľa URČENIA</vt:lpstr>
      <vt:lpstr>Funkcie operačného systému</vt:lpstr>
      <vt:lpstr>Windows </vt:lpstr>
      <vt:lpstr>LINUX</vt:lpstr>
      <vt:lpstr>SOLARIS</vt:lpstr>
      <vt:lpstr>ZDROJE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PC5</dc:creator>
  <cp:lastModifiedBy>Gabca25</cp:lastModifiedBy>
  <cp:revision>12</cp:revision>
  <dcterms:created xsi:type="dcterms:W3CDTF">2013-03-25T07:17:47Z</dcterms:created>
  <dcterms:modified xsi:type="dcterms:W3CDTF">2013-04-23T16:49:47Z</dcterms:modified>
</cp:coreProperties>
</file>